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83" r:id="rId5"/>
    <p:sldId id="298" r:id="rId6"/>
    <p:sldId id="285" r:id="rId7"/>
    <p:sldId id="299" r:id="rId8"/>
    <p:sldId id="300" r:id="rId9"/>
    <p:sldId id="301" r:id="rId10"/>
  </p:sldIdLst>
  <p:sldSz cx="12192000" cy="6858000"/>
  <p:notesSz cx="6858000" cy="9144000"/>
  <p:defaultTextStyle>
    <a:defPPr rtl="0">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879" autoAdjust="0"/>
  </p:normalViewPr>
  <p:slideViewPr>
    <p:cSldViewPr snapToGrid="0" showGuides="1">
      <p:cViewPr varScale="1">
        <p:scale>
          <a:sx n="114" d="100"/>
          <a:sy n="114" d="100"/>
        </p:scale>
        <p:origin x="414" y="114"/>
      </p:cViewPr>
      <p:guideLst>
        <p:guide orient="horz" pos="2184"/>
        <p:guide pos="3840"/>
      </p:guideLst>
    </p:cSldViewPr>
  </p:slideViewPr>
  <p:notesTextViewPr>
    <p:cViewPr>
      <p:scale>
        <a:sx n="1" d="1"/>
        <a:sy n="1" d="1"/>
      </p:scale>
      <p:origin x="0" y="0"/>
    </p:cViewPr>
  </p:notesTextViewPr>
  <p:notesViewPr>
    <p:cSldViewPr snapToGrid="0">
      <p:cViewPr varScale="1">
        <p:scale>
          <a:sx n="93" d="100"/>
          <a:sy n="93" d="100"/>
        </p:scale>
        <p:origin x="295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3FCFC70-A59A-436E-B5FF-ACFE56745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t-BR" sz="1200"/>
            </a:lvl1pPr>
          </a:lstStyle>
          <a:p>
            <a:pPr rtl="0"/>
            <a:endParaRPr lang="pt-BR"/>
          </a:p>
        </p:txBody>
      </p:sp>
      <p:sp>
        <p:nvSpPr>
          <p:cNvPr id="3" name="Espaço Reservado para Data 2">
            <a:extLst>
              <a:ext uri="{FF2B5EF4-FFF2-40B4-BE49-F238E27FC236}">
                <a16:creationId xmlns:a16="http://schemas.microsoft.com/office/drawing/2014/main" id="{3F64115D-CE3E-4E24-8B01-89E99FA55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t-BR" sz="1200"/>
            </a:lvl1pPr>
          </a:lstStyle>
          <a:p>
            <a:pPr rtl="0"/>
            <a:fld id="{1A9A76FE-A3A6-4B82-AF0F-D64C4D17F799}" type="datetime1">
              <a:rPr lang="pt-BR" smtClean="0"/>
              <a:t>07/11/2023</a:t>
            </a:fld>
            <a:endParaRPr lang="pt-BR"/>
          </a:p>
        </p:txBody>
      </p:sp>
      <p:sp>
        <p:nvSpPr>
          <p:cNvPr id="4" name="Espaço Reservado para Rodapé 3">
            <a:extLst>
              <a:ext uri="{FF2B5EF4-FFF2-40B4-BE49-F238E27FC236}">
                <a16:creationId xmlns:a16="http://schemas.microsoft.com/office/drawing/2014/main" id="{7B8008DC-4974-4910-8C2F-F08C99A57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t-BR" sz="1200"/>
            </a:lvl1pPr>
          </a:lstStyle>
          <a:p>
            <a:pPr rtl="0"/>
            <a:endParaRPr lang="pt-BR"/>
          </a:p>
        </p:txBody>
      </p:sp>
      <p:sp>
        <p:nvSpPr>
          <p:cNvPr id="5" name="Espaço Reservado para o Número do Slide 4">
            <a:extLst>
              <a:ext uri="{FF2B5EF4-FFF2-40B4-BE49-F238E27FC236}">
                <a16:creationId xmlns:a16="http://schemas.microsoft.com/office/drawing/2014/main" id="{8BD3AA9C-7324-4A0F-BA80-C41F39C6FD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t-BR" sz="1200"/>
            </a:lvl1pPr>
          </a:lstStyle>
          <a:p>
            <a:pPr rtl="0"/>
            <a:fld id="{3D94777C-A8D2-4F46-A66E-A1890EBDE03D}" type="slidenum">
              <a:rPr lang="pt-BR" smtClean="0"/>
              <a:t>‹nº›</a:t>
            </a:fld>
            <a:endParaRPr lang="pt-BR"/>
          </a:p>
        </p:txBody>
      </p:sp>
    </p:spTree>
    <p:extLst>
      <p:ext uri="{BB962C8B-B14F-4D97-AF65-F5344CB8AC3E}">
        <p14:creationId xmlns:p14="http://schemas.microsoft.com/office/powerpoint/2010/main" val="2274160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t-BR" sz="1200"/>
            </a:lvl1pPr>
          </a:lstStyle>
          <a:p>
            <a:pPr rtl="0"/>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t-BR" sz="1200"/>
            </a:lvl1pPr>
          </a:lstStyle>
          <a:p>
            <a:pPr rtl="0"/>
            <a:fld id="{E9394F90-899A-46A0-BF2C-10381C289CD9}" type="datetime1">
              <a:rPr lang="pt-BR" smtClean="0"/>
              <a:t>07/11/2023</a:t>
            </a:fld>
            <a:endParaRPr lang="pt-BR"/>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t-BR"/>
            </a:defPPr>
          </a:lstStyle>
          <a:p>
            <a:pPr rtl="0"/>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t-BR"/>
            </a:def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t-BR" sz="1200"/>
            </a:lvl1pPr>
          </a:lstStyle>
          <a:p>
            <a:pPr rtl="0"/>
            <a:endParaRPr lang="pt-BR"/>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t-BR" sz="1200"/>
            </a:lvl1pPr>
          </a:lstStyle>
          <a:p>
            <a:pPr rtl="0"/>
            <a:fld id="{E22815FE-BC4D-474E-9AA3-6983BC3D8777}" type="slidenum">
              <a:rPr lang="pt-BR" smtClean="0"/>
              <a:t>‹nº›</a:t>
            </a:fld>
            <a:endParaRPr lang="pt-BR"/>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1</a:t>
            </a:fld>
            <a:endParaRPr lang="pt-BR"/>
          </a:p>
        </p:txBody>
      </p:sp>
    </p:spTree>
    <p:extLst>
      <p:ext uri="{BB962C8B-B14F-4D97-AF65-F5344CB8AC3E}">
        <p14:creationId xmlns:p14="http://schemas.microsoft.com/office/powerpoint/2010/main" val="279969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2</a:t>
            </a:fld>
            <a:endParaRPr lang="pt-BR"/>
          </a:p>
        </p:txBody>
      </p:sp>
    </p:spTree>
    <p:extLst>
      <p:ext uri="{BB962C8B-B14F-4D97-AF65-F5344CB8AC3E}">
        <p14:creationId xmlns:p14="http://schemas.microsoft.com/office/powerpoint/2010/main" val="3037505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3</a:t>
            </a:fld>
            <a:endParaRPr lang="pt-BR"/>
          </a:p>
        </p:txBody>
      </p:sp>
    </p:spTree>
    <p:extLst>
      <p:ext uri="{BB962C8B-B14F-4D97-AF65-F5344CB8AC3E}">
        <p14:creationId xmlns:p14="http://schemas.microsoft.com/office/powerpoint/2010/main" val="82038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4</a:t>
            </a:fld>
            <a:endParaRPr lang="pt-BR"/>
          </a:p>
        </p:txBody>
      </p:sp>
    </p:spTree>
    <p:extLst>
      <p:ext uri="{BB962C8B-B14F-4D97-AF65-F5344CB8AC3E}">
        <p14:creationId xmlns:p14="http://schemas.microsoft.com/office/powerpoint/2010/main" val="40255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E22815FE-BC4D-474E-9AA3-6983BC3D8777}" type="slidenum">
              <a:rPr lang="pt-BR" smtClean="0"/>
              <a:t>5</a:t>
            </a:fld>
            <a:endParaRPr lang="pt-BR"/>
          </a:p>
        </p:txBody>
      </p:sp>
    </p:spTree>
    <p:extLst>
      <p:ext uri="{BB962C8B-B14F-4D97-AF65-F5344CB8AC3E}">
        <p14:creationId xmlns:p14="http://schemas.microsoft.com/office/powerpoint/2010/main" val="282084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accent2"/>
        </a:solidFill>
        <a:effectLst/>
      </p:bgPr>
    </p:bg>
    <p:spTree>
      <p:nvGrpSpPr>
        <p:cNvPr id="1" name=""/>
        <p:cNvGrpSpPr/>
        <p:nvPr/>
      </p:nvGrpSpPr>
      <p:grpSpPr>
        <a:xfrm>
          <a:off x="0" y="0"/>
          <a:ext cx="0" cy="0"/>
          <a:chOff x="0" y="0"/>
          <a:chExt cx="0" cy="0"/>
        </a:xfrm>
      </p:grpSpPr>
      <p:sp>
        <p:nvSpPr>
          <p:cNvPr id="20" name="Espaço Reservado para Imagem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rtlCol="0" anchor="ctr">
            <a:noAutofit/>
          </a:bodyPr>
          <a:lstStyle>
            <a:lvl1pPr marL="0" indent="0" algn="ctr">
              <a:buNone/>
              <a:defRPr lang="pt-BR">
                <a:solidFill>
                  <a:schemeClr val="accent1"/>
                </a:solidFill>
              </a:defRP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rtlCol="0" anchor="b">
            <a:noAutofit/>
          </a:bodyPr>
          <a:lstStyle>
            <a:lvl1pPr algn="l">
              <a:defRPr lang="pt-BR" sz="6600">
                <a:solidFill>
                  <a:schemeClr val="accent1"/>
                </a:solidFill>
              </a:defRPr>
            </a:lvl1pPr>
          </a:lstStyle>
          <a:p>
            <a:pPr rtl="0"/>
            <a:r>
              <a:rPr lang="pt-BR"/>
              <a:t>Clique para editar o título Mestre</a:t>
            </a:r>
          </a:p>
        </p:txBody>
      </p:sp>
      <p:sp>
        <p:nvSpPr>
          <p:cNvPr id="3" name="Subtítulo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rtlCol="0">
            <a:noAutofit/>
          </a:bodyPr>
          <a:lstStyle>
            <a:lvl1pPr marL="0" indent="0" algn="ctr">
              <a:buNone/>
              <a:defRPr lang="pt-BR" sz="2000">
                <a:solidFill>
                  <a:schemeClr val="accent1"/>
                </a:solidFill>
                <a:latin typeface="Gill Sans Nova Light" panose="020B0302020104020203" pitchFamily="34" charset="0"/>
              </a:defRPr>
            </a:lvl1pPr>
            <a:lvl2pPr marL="457200" indent="0" algn="ctr">
              <a:buNone/>
              <a:defRPr lang="pt-BR" sz="2000"/>
            </a:lvl2pPr>
            <a:lvl3pPr marL="914400" indent="0" algn="ctr">
              <a:buNone/>
              <a:defRPr lang="pt-BR" sz="1800"/>
            </a:lvl3pPr>
            <a:lvl4pPr marL="1371600" indent="0" algn="ctr">
              <a:buNone/>
              <a:defRPr lang="pt-BR" sz="1600"/>
            </a:lvl4pPr>
            <a:lvl5pPr marL="1828800" indent="0" algn="ctr">
              <a:buNone/>
              <a:defRPr lang="pt-BR" sz="1600"/>
            </a:lvl5pPr>
            <a:lvl6pPr marL="2286000" indent="0" algn="ctr">
              <a:buNone/>
              <a:defRPr lang="pt-BR" sz="1600"/>
            </a:lvl6pPr>
            <a:lvl7pPr marL="2743200" indent="0" algn="ctr">
              <a:buNone/>
              <a:defRPr lang="pt-BR" sz="1600"/>
            </a:lvl7pPr>
            <a:lvl8pPr marL="3200400" indent="0" algn="ctr">
              <a:buNone/>
              <a:defRPr lang="pt-BR" sz="1600"/>
            </a:lvl8pPr>
            <a:lvl9pPr marL="3657600" indent="0" algn="ctr">
              <a:buNone/>
              <a:defRPr lang="pt-BR" sz="1600"/>
            </a:lvl9pPr>
          </a:lstStyle>
          <a:p>
            <a:pPr rtl="0"/>
            <a:r>
              <a:rPr lang="pt-BR"/>
              <a:t>Clique para editar o estilo do subtítulo Mestre</a:t>
            </a:r>
          </a:p>
        </p:txBody>
      </p:sp>
      <p:cxnSp>
        <p:nvCxnSpPr>
          <p:cNvPr id="8" name="Conector Reto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nha do tempo">
    <p:bg>
      <p:bgPr>
        <a:solidFill>
          <a:schemeClr val="tx2"/>
        </a:solidFill>
        <a:effectLst/>
      </p:bgPr>
    </p:bg>
    <p:spTree>
      <p:nvGrpSpPr>
        <p:cNvPr id="1" name=""/>
        <p:cNvGrpSpPr/>
        <p:nvPr/>
      </p:nvGrpSpPr>
      <p:grpSpPr>
        <a:xfrm>
          <a:off x="0" y="0"/>
          <a:ext cx="0" cy="0"/>
          <a:chOff x="0" y="0"/>
          <a:chExt cx="0" cy="0"/>
        </a:xfrm>
      </p:grpSpPr>
      <p:cxnSp>
        <p:nvCxnSpPr>
          <p:cNvPr id="7" name="Conector Reto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640080" y="73152"/>
            <a:ext cx="4078224" cy="969264"/>
          </a:xfrm>
        </p:spPr>
        <p:txBody>
          <a:bodyPr rtlCol="0"/>
          <a:lstStyle>
            <a:lvl1pPr>
              <a:defRPr lang="pt-BR" sz="3200">
                <a:solidFill>
                  <a:schemeClr val="accent1"/>
                </a:solidFill>
              </a:defRPr>
            </a:lvl1pPr>
          </a:lstStyle>
          <a:p>
            <a:pPr rtl="0"/>
            <a:r>
              <a:rPr lang="pt-BR" dirty="0"/>
              <a:t>Clique para editar o estilo de título Mestre</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5" name="Espaço Reservado para Imagem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3" name="Espaço Reservado para Texto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8" name="Espaço Reservado para Texto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rtlCol="0" anchor="ctr"/>
          <a:lstStyle>
            <a:lvl1pPr marL="0" indent="0">
              <a:lnSpc>
                <a:spcPct val="100000"/>
              </a:lnSpc>
              <a:spcBef>
                <a:spcPts val="0"/>
              </a:spcBef>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rtlCol="0" anchor="t"/>
          <a:lstStyle>
            <a:lvl1pPr marL="0" indent="0">
              <a:lnSpc>
                <a:spcPct val="100000"/>
              </a:lnSpc>
              <a:spcBef>
                <a:spcPts val="0"/>
              </a:spcBef>
              <a:buNone/>
              <a:defRPr lang="pt-BR" sz="18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DEEA677E-8DEA-5E75-BA4B-23D1BA7F8E99}"/>
              </a:ext>
            </a:extLst>
          </p:cNvPr>
          <p:cNvCxnSpPr>
            <a:cxnSpLocks/>
          </p:cNvCxnSpPr>
          <p:nvPr userDrawn="1"/>
        </p:nvCxnSpPr>
        <p:spPr>
          <a:xfrm>
            <a:off x="5563892" y="522548"/>
            <a:ext cx="662810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Espaço Reservado para Texto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rtlCol="0" anchor="ctr"/>
          <a:lstStyle>
            <a:lvl1pPr marL="0" indent="0">
              <a:buNone/>
              <a:defRPr lang="pt-BR" sz="4000">
                <a:solidFill>
                  <a:schemeClr val="accent1"/>
                </a:solidFill>
                <a:latin typeface="+mj-lt"/>
              </a:defRPr>
            </a:lvl1pPr>
          </a:lstStyle>
          <a:p>
            <a:pPr lvl="0" rtl="0"/>
            <a:r>
              <a:rPr lang="pt-BR"/>
              <a:t>Clique para editar os estilos de texto Mestres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ção">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50672C-3B98-424B-3047-A14FF403A81D}"/>
              </a:ext>
            </a:extLst>
          </p:cNvPr>
          <p:cNvSpPr>
            <a:spLocks noGrp="1"/>
          </p:cNvSpPr>
          <p:nvPr>
            <p:ph type="title" hasCustomPrompt="1"/>
          </p:nvPr>
        </p:nvSpPr>
        <p:spPr>
          <a:xfrm>
            <a:off x="466344" y="36576"/>
            <a:ext cx="5294376" cy="969264"/>
          </a:xfrm>
        </p:spPr>
        <p:txBody>
          <a:bodyPr rtlCol="0"/>
          <a:lstStyle>
            <a:lvl1pPr>
              <a:lnSpc>
                <a:spcPct val="100000"/>
              </a:lnSpc>
              <a:defRPr lang="pt-BR" sz="3200">
                <a:solidFill>
                  <a:schemeClr val="accent1"/>
                </a:solidFill>
              </a:defRPr>
            </a:lvl1pPr>
          </a:lstStyle>
          <a:p>
            <a:pPr rtl="0"/>
            <a:r>
              <a:rPr lang="pt-BR" dirty="0"/>
              <a:t>Clique para editar o estilo de título Mestre</a:t>
            </a:r>
          </a:p>
        </p:txBody>
      </p:sp>
      <p:sp>
        <p:nvSpPr>
          <p:cNvPr id="22" name="Espaço Reservado para Imagem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rtlCol="0" anchor="ctr"/>
          <a:lstStyle>
            <a:lvl1pPr marL="0" indent="0" algn="ctr">
              <a:buFontTx/>
              <a:buNone/>
              <a:defRPr lang="pt-BR">
                <a:solidFill>
                  <a:schemeClr val="accent1"/>
                </a:solidFill>
              </a:defRPr>
            </a:lvl1pPr>
          </a:lstStyle>
          <a:p>
            <a:pPr rtl="0"/>
            <a:r>
              <a:rPr lang="pt-BR"/>
              <a:t>Clique no ícone para adicionar uma imagem</a:t>
            </a:r>
            <a:endParaRPr lang="pt-BR" dirty="0"/>
          </a:p>
        </p:txBody>
      </p:sp>
      <p:sp>
        <p:nvSpPr>
          <p:cNvPr id="3" name="Espaço Reservado para Texto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rtlCol="0" anchor="ctr"/>
          <a:lstStyle>
            <a:lvl1pPr marL="0" indent="0">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 name="Espaço Reservado para Conteúdo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rtlCol="0"/>
          <a:lstStyle>
            <a:lvl1pPr>
              <a:lnSpc>
                <a:spcPct val="100000"/>
              </a:lnSpc>
              <a:spcBef>
                <a:spcPts val="1800"/>
              </a:spcBef>
              <a:defRPr lang="pt-BR" sz="1800">
                <a:solidFill>
                  <a:schemeClr val="accent1"/>
                </a:solidFill>
              </a:defRPr>
            </a:lvl1pPr>
            <a:lvl2pPr>
              <a:lnSpc>
                <a:spcPct val="100000"/>
              </a:lnSpc>
              <a:spcBef>
                <a:spcPts val="600"/>
              </a:spcBef>
              <a:defRPr lang="pt-BR" sz="1600">
                <a:solidFill>
                  <a:schemeClr val="accent1"/>
                </a:solidFill>
              </a:defRPr>
            </a:lvl2pPr>
            <a:lvl3pPr>
              <a:lnSpc>
                <a:spcPct val="100000"/>
              </a:lnSpc>
              <a:spcBef>
                <a:spcPts val="600"/>
              </a:spcBef>
              <a:defRPr lang="pt-BR" sz="1400">
                <a:solidFill>
                  <a:schemeClr val="accent1"/>
                </a:solidFill>
              </a:defRPr>
            </a:lvl3pPr>
            <a:lvl4pPr>
              <a:lnSpc>
                <a:spcPct val="100000"/>
              </a:lnSpc>
              <a:spcBef>
                <a:spcPts val="600"/>
              </a:spcBef>
              <a:defRPr lang="pt-BR" sz="1200">
                <a:solidFill>
                  <a:schemeClr val="accent1"/>
                </a:solidFill>
              </a:defRPr>
            </a:lvl4pPr>
            <a:lvl5pPr>
              <a:lnSpc>
                <a:spcPct val="100000"/>
              </a:lnSpc>
              <a:spcBef>
                <a:spcPts val="600"/>
              </a:spcBef>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Texto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rtlCol="0" anchor="ctr"/>
          <a:lstStyle>
            <a:lvl1pPr marL="0" indent="0">
              <a:buNone/>
              <a:defRPr lang="pt-BR" sz="2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Conteúdo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rtlCol="0"/>
          <a:lstStyle>
            <a:lvl1pPr>
              <a:lnSpc>
                <a:spcPct val="100000"/>
              </a:lnSpc>
              <a:spcBef>
                <a:spcPts val="1800"/>
              </a:spcBef>
              <a:defRPr lang="pt-BR" sz="1800">
                <a:solidFill>
                  <a:schemeClr val="accent1"/>
                </a:solidFill>
              </a:defRPr>
            </a:lvl1pPr>
            <a:lvl2pPr>
              <a:lnSpc>
                <a:spcPct val="100000"/>
              </a:lnSpc>
              <a:spcBef>
                <a:spcPts val="600"/>
              </a:spcBef>
              <a:defRPr lang="pt-BR" sz="1600">
                <a:solidFill>
                  <a:schemeClr val="accent1"/>
                </a:solidFill>
              </a:defRPr>
            </a:lvl2pPr>
            <a:lvl3pPr>
              <a:lnSpc>
                <a:spcPct val="100000"/>
              </a:lnSpc>
              <a:spcBef>
                <a:spcPts val="600"/>
              </a:spcBef>
              <a:defRPr lang="pt-BR" sz="1400">
                <a:solidFill>
                  <a:schemeClr val="accent1"/>
                </a:solidFill>
              </a:defRPr>
            </a:lvl3pPr>
            <a:lvl4pPr>
              <a:lnSpc>
                <a:spcPct val="100000"/>
              </a:lnSpc>
              <a:spcBef>
                <a:spcPts val="600"/>
              </a:spcBef>
              <a:defRPr lang="pt-BR" sz="1200">
                <a:solidFill>
                  <a:schemeClr val="accent1"/>
                </a:solidFill>
              </a:defRPr>
            </a:lvl4pPr>
            <a:lvl5pPr>
              <a:lnSpc>
                <a:spcPct val="100000"/>
              </a:lnSpc>
              <a:spcBef>
                <a:spcPts val="600"/>
              </a:spcBef>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o Número do Slide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8" name="Espaço Reservado para Rodapé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7" name="Espaço Reservado para Data 6">
            <a:extLst>
              <a:ext uri="{FF2B5EF4-FFF2-40B4-BE49-F238E27FC236}">
                <a16:creationId xmlns:a16="http://schemas.microsoft.com/office/drawing/2014/main" id="{7427C822-3603-1035-6BD5-07AEADACE876}"/>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11" name="Conector Reto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ês conteúdos">
    <p:bg>
      <p:bgPr>
        <a:solidFill>
          <a:schemeClr val="accent1"/>
        </a:solidFill>
        <a:effectLst/>
      </p:bgPr>
    </p:bg>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solidFill>
                <a:schemeClr val="accent4">
                  <a:lumMod val="20000"/>
                  <a:lumOff val="80000"/>
                </a:schemeClr>
              </a:solidFill>
            </a:endParaRPr>
          </a:p>
        </p:txBody>
      </p:sp>
      <p:sp>
        <p:nvSpPr>
          <p:cNvPr id="9" name="Retângulo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rtlCol="0"/>
          <a:lstStyle>
            <a:lvl1pPr algn="ctr">
              <a:defRPr lang="pt-BR"/>
            </a:lvl1pPr>
          </a:lstStyle>
          <a:p>
            <a:pPr rtl="0"/>
            <a:r>
              <a:rPr lang="pt-BR"/>
              <a:t>Clique para editar o título Mestre</a:t>
            </a:r>
          </a:p>
        </p:txBody>
      </p:sp>
      <p:sp>
        <p:nvSpPr>
          <p:cNvPr id="21" name="Espaço Reservado para Texto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5" name="Espaço Reservado para Texto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17" name="Espaço Reservado para Conteúdo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2" name="Espaço Reservado para Texto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19" name="Espaço Reservado para Conteúdo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8" name="Conector Reto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is conteúdos">
    <p:bg>
      <p:bgPr>
        <a:solidFill>
          <a:schemeClr val="accent1"/>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solidFill>
                <a:schemeClr val="accent4">
                  <a:lumMod val="20000"/>
                  <a:lumOff val="80000"/>
                </a:schemeClr>
              </a:solidFill>
            </a:endParaRPr>
          </a:p>
        </p:txBody>
      </p:sp>
      <p:sp>
        <p:nvSpPr>
          <p:cNvPr id="11" name="Retângulo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sp>
        <p:nvSpPr>
          <p:cNvPr id="23" name="Título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rtlCol="0"/>
          <a:lstStyle>
            <a:lvl1pPr algn="ctr">
              <a:defRPr lang="pt-BR"/>
            </a:lvl1pPr>
          </a:lstStyle>
          <a:p>
            <a:pPr rtl="0"/>
            <a:r>
              <a:rPr lang="pt-BR"/>
              <a:t>Clique para editar o título Mestre</a:t>
            </a:r>
          </a:p>
        </p:txBody>
      </p:sp>
      <p:sp>
        <p:nvSpPr>
          <p:cNvPr id="34" name="Espaço Reservado para Texto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Conteúdo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35" name="Espaço Reservado para Texto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rtlCol="0" anchor="ctr"/>
          <a:lstStyle>
            <a:lvl1pPr marL="0" indent="0">
              <a:lnSpc>
                <a:spcPct val="100000"/>
              </a:lnSpc>
              <a:spcBef>
                <a:spcPts val="0"/>
              </a:spcBef>
              <a:buNone/>
              <a:defRPr lang="pt-BR" sz="2400" b="0">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Conteúdo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rtlCol="0" anchor="ctr"/>
          <a:lstStyle>
            <a:lvl1pPr marL="283464">
              <a:lnSpc>
                <a:spcPct val="100000"/>
              </a:lnSpc>
              <a:spcBef>
                <a:spcPts val="0"/>
              </a:spcBef>
              <a:defRPr lang="pt-BR" sz="1800"/>
            </a:lvl1pPr>
            <a:lvl2pPr>
              <a:lnSpc>
                <a:spcPct val="100000"/>
              </a:lnSpc>
              <a:spcBef>
                <a:spcPts val="0"/>
              </a:spcBef>
              <a:defRPr lang="pt-BR" sz="1600"/>
            </a:lvl2pPr>
            <a:lvl3pPr>
              <a:lnSpc>
                <a:spcPct val="100000"/>
              </a:lnSpc>
              <a:spcBef>
                <a:spcPts val="0"/>
              </a:spcBef>
              <a:defRPr lang="pt-BR" sz="1400"/>
            </a:lvl3pPr>
            <a:lvl4pPr>
              <a:lnSpc>
                <a:spcPct val="100000"/>
              </a:lnSpc>
              <a:spcBef>
                <a:spcPts val="0"/>
              </a:spcBef>
              <a:defRPr lang="pt-BR" sz="1200"/>
            </a:lvl4pPr>
            <a:lvl5pPr>
              <a:lnSpc>
                <a:spcPct val="100000"/>
              </a:lnSpc>
              <a:spcBef>
                <a:spcPts val="0"/>
              </a:spcBef>
              <a:defRPr lang="pt-BR" sz="12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27" name="Espaço Reservado para o Número do Slide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26" name="Espaço Reservado para Rodapé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25" name="Espaço Reservado para Data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rtlCol="0"/>
          <a:lstStyle>
            <a:defPPr>
              <a:defRPr lang="pt-BR"/>
            </a:defPPr>
          </a:lstStyle>
          <a:p>
            <a:pPr rtl="0"/>
            <a:r>
              <a:rPr lang="pt-BR"/>
              <a:t>20XX</a:t>
            </a:r>
            <a:endParaRPr lang="pt-BR" dirty="0"/>
          </a:p>
        </p:txBody>
      </p:sp>
      <p:cxnSp>
        <p:nvCxnSpPr>
          <p:cNvPr id="28" name="Conector Reto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sumo">
    <p:bg>
      <p:bgPr>
        <a:solidFill>
          <a:schemeClr val="accent4">
            <a:lumMod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rtlCol="0"/>
          <a:lstStyle>
            <a:lvl1pPr algn="ctr">
              <a:defRPr lang="pt-BR" sz="7200">
                <a:solidFill>
                  <a:schemeClr val="accent1"/>
                </a:solidFill>
              </a:defRPr>
            </a:lvl1pPr>
          </a:lstStyle>
          <a:p>
            <a:pPr rtl="0"/>
            <a:r>
              <a:rPr lang="pt-BR"/>
              <a:t>Clique para editar o título Mestre</a:t>
            </a:r>
            <a:endParaRPr lang="pt-BR" dirty="0"/>
          </a:p>
        </p:txBody>
      </p:sp>
      <p:sp>
        <p:nvSpPr>
          <p:cNvPr id="23" name="Espaço Reservado para Conteúdo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rtlCol="0"/>
          <a:lstStyle>
            <a:lvl1pPr marL="0" indent="0">
              <a:lnSpc>
                <a:spcPct val="100000"/>
              </a:lnSpc>
              <a:buNone/>
              <a:defRPr lang="pt-BR" sz="1800">
                <a:solidFill>
                  <a:schemeClr val="accent1"/>
                </a:solidFill>
              </a:defRPr>
            </a:lvl1pPr>
            <a:lvl2pPr marL="566928" indent="-283464">
              <a:lnSpc>
                <a:spcPct val="100000"/>
              </a:lnSpc>
              <a:buFont typeface="Wingdings" panose="05000000000000000000" pitchFamily="2" charset="2"/>
              <a:buChar char="§"/>
              <a:defRPr lang="pt-BR" sz="1600">
                <a:solidFill>
                  <a:schemeClr val="accent1"/>
                </a:solidFill>
              </a:defRPr>
            </a:lvl2pPr>
            <a:lvl3pPr marL="850392" indent="-283464">
              <a:lnSpc>
                <a:spcPct val="100000"/>
              </a:lnSpc>
              <a:buFont typeface="Wingdings" panose="05000000000000000000" pitchFamily="2" charset="2"/>
              <a:buChar char="§"/>
              <a:defRPr lang="pt-BR" sz="1400">
                <a:solidFill>
                  <a:schemeClr val="accent1"/>
                </a:solidFill>
              </a:defRPr>
            </a:lvl3pPr>
            <a:lvl4pPr marL="1133856" indent="-283464">
              <a:lnSpc>
                <a:spcPct val="100000"/>
              </a:lnSpc>
              <a:buFont typeface="Wingdings" panose="05000000000000000000" pitchFamily="2" charset="2"/>
              <a:buChar char="§"/>
              <a:defRPr lang="pt-BR" sz="1200">
                <a:solidFill>
                  <a:schemeClr val="accent1"/>
                </a:solidFill>
              </a:defRPr>
            </a:lvl4pPr>
            <a:lvl5pPr marL="1417320" indent="-283464">
              <a:lnSpc>
                <a:spcPct val="100000"/>
              </a:lnSpc>
              <a:buFont typeface="Wingdings" panose="05000000000000000000" pitchFamily="2" charset="2"/>
              <a:buChar char="§"/>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16" name="Conector Reto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endParaRPr lang="pt-BR" dirty="0"/>
          </a:p>
        </p:txBody>
      </p:sp>
      <p:cxnSp>
        <p:nvCxnSpPr>
          <p:cNvPr id="20" name="Conector Reto 19">
            <a:extLst>
              <a:ext uri="{FF2B5EF4-FFF2-40B4-BE49-F238E27FC236}">
                <a16:creationId xmlns:a16="http://schemas.microsoft.com/office/drawing/2014/main" id="{50105206-25D5-CAFF-D01A-6C366A0DDD06}"/>
              </a:ext>
            </a:extLst>
          </p:cNvPr>
          <p:cNvCxnSpPr>
            <a:cxnSpLocks/>
          </p:cNvCxnSpPr>
          <p:nvPr userDrawn="1"/>
        </p:nvCxnSpPr>
        <p:spPr>
          <a:xfrm>
            <a:off x="0" y="5208047"/>
            <a:ext cx="61760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brigado">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5495544" y="731520"/>
            <a:ext cx="5952744" cy="1645920"/>
          </a:xfrm>
        </p:spPr>
        <p:txBody>
          <a:bodyPr rtlCol="0"/>
          <a:lstStyle>
            <a:lvl1pPr algn="l">
              <a:defRPr lang="pt-BR" sz="5400"/>
            </a:lvl1pPr>
          </a:lstStyle>
          <a:p>
            <a:pPr rtl="0"/>
            <a:r>
              <a:rPr lang="pt-BR" dirty="0"/>
              <a:t>Clique para editar o estilo de título Mestre</a:t>
            </a:r>
          </a:p>
        </p:txBody>
      </p:sp>
      <p:sp>
        <p:nvSpPr>
          <p:cNvPr id="20" name="Espaço Reservado para Imagem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rtlCol="0" anchor="ctr"/>
          <a:lstStyle>
            <a:lvl1pPr marL="0" indent="0" algn="ctr">
              <a:buNone/>
              <a:defRPr lang="pt-BR"/>
            </a:lvl1pPr>
          </a:lstStyle>
          <a:p>
            <a:pPr rtl="0"/>
            <a:r>
              <a:rPr lang="pt-BR"/>
              <a:t>Clique no ícone para adicionar uma imagem</a:t>
            </a:r>
            <a:endParaRPr lang="pt-BR" dirty="0"/>
          </a:p>
        </p:txBody>
      </p:sp>
      <p:cxnSp>
        <p:nvCxnSpPr>
          <p:cNvPr id="9" name="Conector Reto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Espaço Reservado para Texto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
        <p:nvSpPr>
          <p:cNvPr id="23" name="Espaço Reservado para Texto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
        <p:nvSpPr>
          <p:cNvPr id="24" name="Espaço Reservado para Texto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rtlCol="0" anchor="ctr"/>
          <a:lstStyle>
            <a:lvl1pPr marL="0" indent="0">
              <a:spcBef>
                <a:spcPts val="0"/>
              </a:spcBef>
              <a:buNone/>
              <a:defRPr lang="pt-BR" sz="2400" baseline="0">
                <a:latin typeface="+mj-lt"/>
              </a:defRPr>
            </a:lvl1pPr>
          </a:lstStyle>
          <a:p>
            <a:pPr lvl="0" rtl="0"/>
            <a:r>
              <a:rPr lang="pt-BR"/>
              <a:t>Clique para editar os estilos de texto Mestres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mente Título">
    <p:bg>
      <p:bgPr>
        <a:solidFill>
          <a:schemeClr val="accent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rtlCol="0"/>
          <a:lstStyle>
            <a:lvl1pPr algn="ctr">
              <a:defRPr lang="pt-BR"/>
            </a:lvl1pPr>
          </a:lstStyle>
          <a:p>
            <a:pPr rtl="0"/>
            <a:r>
              <a:rPr lang="pt-BR"/>
              <a:t>Clique para editar o título Mestre</a:t>
            </a:r>
          </a:p>
        </p:txBody>
      </p:sp>
      <p:sp>
        <p:nvSpPr>
          <p:cNvPr id="5" name="Espaço Reservado para o Número do Slide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4" name="Espaço Reservado para Rodapé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3" name="Espaço Reservado para Data 2">
            <a:extLst>
              <a:ext uri="{FF2B5EF4-FFF2-40B4-BE49-F238E27FC236}">
                <a16:creationId xmlns:a16="http://schemas.microsoft.com/office/drawing/2014/main" id="{7110ABD4-B26A-0940-A80F-399F8FCAD992}"/>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7" name="Conector Reto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bg>
      <p:bgPr>
        <a:solidFill>
          <a:schemeClr val="accent1"/>
        </a:solidFill>
        <a:effectLst/>
      </p:bgPr>
    </p:bg>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AC1505-F26B-3039-38E3-3A7F7CC7F364}"/>
              </a:ext>
            </a:extLst>
          </p:cNvPr>
          <p:cNvSpPr>
            <a:spLocks noGrp="1"/>
          </p:cNvSpPr>
          <p:nvPr>
            <p:ph type="dt" sz="half" idx="10"/>
          </p:nvPr>
        </p:nvSpPr>
        <p:spPr/>
        <p:txBody>
          <a:bodyPr rtlCol="0"/>
          <a:lstStyle>
            <a:defPPr>
              <a:defRPr lang="pt-BR"/>
            </a:defPPr>
          </a:lstStyle>
          <a:p>
            <a:pPr rtl="0"/>
            <a:r>
              <a:rPr lang="pt-BR"/>
              <a:t>20XX</a:t>
            </a:r>
            <a:endParaRPr lang="pt-BR" dirty="0"/>
          </a:p>
        </p:txBody>
      </p:sp>
      <p:sp>
        <p:nvSpPr>
          <p:cNvPr id="3" name="Espaço Reservado para Rodapé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4" name="Espaço Reservado para o Número do Slide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cxnSp>
        <p:nvCxnSpPr>
          <p:cNvPr id="6" name="Conector Reto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m com legenda">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5495544" y="0"/>
            <a:ext cx="4370832" cy="2194560"/>
          </a:xfrm>
        </p:spPr>
        <p:txBody>
          <a:bodyPr rtlCol="0"/>
          <a:lstStyle>
            <a:lvl1pPr algn="l">
              <a:defRPr lang="pt-BR" sz="4000"/>
            </a:lvl1pPr>
          </a:lstStyle>
          <a:p>
            <a:pPr rtl="0"/>
            <a:r>
              <a:rPr lang="pt-BR" dirty="0"/>
              <a:t>Clique para editar o estilo de título Mestre</a:t>
            </a:r>
          </a:p>
        </p:txBody>
      </p:sp>
      <p:sp>
        <p:nvSpPr>
          <p:cNvPr id="13" name="Espaço Reservado para Imagem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rtlCol="0"/>
          <a:lstStyle>
            <a:defPPr>
              <a:defRPr lang="pt-BR"/>
            </a:defPPr>
          </a:lstStyle>
          <a:p>
            <a:pPr rtl="0"/>
            <a:r>
              <a:rPr lang="pt-BR"/>
              <a:t>Clique no ícone para adicionar uma imagem</a:t>
            </a:r>
            <a:endParaRPr lang="pt-BR" dirty="0"/>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rtlCol="0"/>
          <a:lstStyle>
            <a:defPPr>
              <a:defRPr lang="pt-BR"/>
            </a:def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8" name="Espaço Reservado para Imagem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rtlCol="0"/>
          <a:lstStyle>
            <a:lvl1pPr marL="0" indent="0">
              <a:buNone/>
              <a:defRPr lang="pt-B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rtlCol="0" anchor="ctr"/>
          <a:lstStyle>
            <a:lvl1pPr>
              <a:defRPr lang="pt-BR" sz="7200">
                <a:solidFill>
                  <a:schemeClr val="accent1"/>
                </a:solidFill>
              </a:defRPr>
            </a:lvl1pPr>
          </a:lstStyle>
          <a:p>
            <a:pPr rtl="0"/>
            <a:r>
              <a:rPr lang="pt-BR"/>
              <a:t>Clique para editar o título Mestre</a:t>
            </a:r>
          </a:p>
        </p:txBody>
      </p:sp>
      <p:sp>
        <p:nvSpPr>
          <p:cNvPr id="3" name="Espaço Reservado para Texto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rtlCol="0"/>
          <a:lstStyle>
            <a:lvl1pPr marL="0" indent="0" algn="ctr">
              <a:lnSpc>
                <a:spcPct val="100000"/>
              </a:lnSpc>
              <a:spcBef>
                <a:spcPts val="0"/>
              </a:spcBef>
              <a:buNone/>
              <a:defRPr lang="pt-BR" sz="1800">
                <a:solidFill>
                  <a:schemeClr val="accent1"/>
                </a:solidFill>
              </a:defRPr>
            </a:lvl1pPr>
            <a:lvl2pPr marL="457200" indent="0">
              <a:buNone/>
              <a:defRPr lang="pt-BR" sz="2000">
                <a:solidFill>
                  <a:schemeClr val="tx1">
                    <a:tint val="75000"/>
                  </a:schemeClr>
                </a:solidFill>
              </a:defRPr>
            </a:lvl2pPr>
            <a:lvl3pPr marL="914400" indent="0">
              <a:buNone/>
              <a:defRPr lang="pt-BR" sz="1800">
                <a:solidFill>
                  <a:schemeClr val="tx1">
                    <a:tint val="75000"/>
                  </a:schemeClr>
                </a:solidFill>
              </a:defRPr>
            </a:lvl3pPr>
            <a:lvl4pPr marL="1371600" indent="0">
              <a:buNone/>
              <a:defRPr lang="pt-BR" sz="1600">
                <a:solidFill>
                  <a:schemeClr val="tx1">
                    <a:tint val="75000"/>
                  </a:schemeClr>
                </a:solidFill>
              </a:defRPr>
            </a:lvl4pPr>
            <a:lvl5pPr marL="1828800" indent="0">
              <a:buNone/>
              <a:defRPr lang="pt-BR" sz="1600">
                <a:solidFill>
                  <a:schemeClr val="tx1">
                    <a:tint val="75000"/>
                  </a:schemeClr>
                </a:solidFill>
              </a:defRPr>
            </a:lvl5pPr>
            <a:lvl6pPr marL="2286000" indent="0">
              <a:buNone/>
              <a:defRPr lang="pt-BR" sz="1600">
                <a:solidFill>
                  <a:schemeClr val="tx1">
                    <a:tint val="75000"/>
                  </a:schemeClr>
                </a:solidFill>
              </a:defRPr>
            </a:lvl6pPr>
            <a:lvl7pPr marL="2743200" indent="0">
              <a:buNone/>
              <a:defRPr lang="pt-BR" sz="1600">
                <a:solidFill>
                  <a:schemeClr val="tx1">
                    <a:tint val="75000"/>
                  </a:schemeClr>
                </a:solidFill>
              </a:defRPr>
            </a:lvl7pPr>
            <a:lvl8pPr marL="3200400" indent="0">
              <a:buNone/>
              <a:defRPr lang="pt-BR" sz="1600">
                <a:solidFill>
                  <a:schemeClr val="tx1">
                    <a:tint val="75000"/>
                  </a:schemeClr>
                </a:solidFill>
              </a:defRPr>
            </a:lvl8pPr>
            <a:lvl9pPr marL="3657600" indent="0">
              <a:buNone/>
              <a:defRPr lang="pt-BR" sz="1600">
                <a:solidFill>
                  <a:schemeClr val="tx1">
                    <a:tint val="75000"/>
                  </a:schemeClr>
                </a:solidFill>
              </a:defRPr>
            </a:lvl9pPr>
          </a:lstStyle>
          <a:p>
            <a:pPr lvl="0" rtl="0"/>
            <a:r>
              <a:rPr lang="pt-BR"/>
              <a:t>Clique para editar os estilos de texto Mestres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Conteúdo com imagem">
    <p:bg>
      <p:bgPr>
        <a:solidFill>
          <a:schemeClr val="accent4">
            <a:lumMod val="50000"/>
          </a:schemeClr>
        </a:solidFill>
        <a:effectLst/>
      </p:bgPr>
    </p:bg>
    <p:spTree>
      <p:nvGrpSpPr>
        <p:cNvPr id="1" name=""/>
        <p:cNvGrpSpPr/>
        <p:nvPr/>
      </p:nvGrpSpPr>
      <p:grpSpPr>
        <a:xfrm>
          <a:off x="0" y="0"/>
          <a:ext cx="0" cy="0"/>
          <a:chOff x="0" y="0"/>
          <a:chExt cx="0" cy="0"/>
        </a:xfrm>
      </p:grpSpPr>
      <p:sp>
        <p:nvSpPr>
          <p:cNvPr id="20" name="Espaço Reservado para Imagem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rtlCol="0" anchor="ctr"/>
          <a:lstStyle>
            <a:lvl1pPr marL="0" indent="0" algn="ctr">
              <a:buNone/>
              <a:defRPr lang="pt-BR">
                <a:solidFill>
                  <a:schemeClr val="accent1"/>
                </a:solidFill>
              </a:defRPr>
            </a:lvl1p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rtlCol="0"/>
          <a:lstStyle>
            <a:lvl1pPr>
              <a:defRPr lang="pt-BR" baseline="0">
                <a:solidFill>
                  <a:schemeClr val="accent1"/>
                </a:solidFill>
              </a:defRP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rtlCol="0"/>
          <a:lstStyle>
            <a:lvl1pPr marL="0" indent="0">
              <a:lnSpc>
                <a:spcPct val="100000"/>
              </a:lnSpc>
              <a:buNone/>
              <a:defRPr lang="pt-BR" sz="1800">
                <a:solidFill>
                  <a:schemeClr val="accent1"/>
                </a:solidFill>
              </a:defRPr>
            </a:lvl1pPr>
            <a:lvl2pPr marL="566928" indent="-283464">
              <a:lnSpc>
                <a:spcPct val="100000"/>
              </a:lnSpc>
              <a:buFont typeface="Wingdings" panose="05000000000000000000" pitchFamily="2" charset="2"/>
              <a:buChar char="§"/>
              <a:defRPr lang="pt-BR" sz="1600">
                <a:solidFill>
                  <a:schemeClr val="accent1"/>
                </a:solidFill>
              </a:defRPr>
            </a:lvl2pPr>
            <a:lvl3pPr marL="850392" indent="-283464">
              <a:lnSpc>
                <a:spcPct val="100000"/>
              </a:lnSpc>
              <a:buFont typeface="Wingdings" panose="05000000000000000000" pitchFamily="2" charset="2"/>
              <a:buChar char="§"/>
              <a:defRPr lang="pt-BR" sz="1400">
                <a:solidFill>
                  <a:schemeClr val="accent1"/>
                </a:solidFill>
              </a:defRPr>
            </a:lvl3pPr>
            <a:lvl4pPr marL="1133856" indent="-283464">
              <a:lnSpc>
                <a:spcPct val="100000"/>
              </a:lnSpc>
              <a:buFont typeface="Wingdings" panose="05000000000000000000" pitchFamily="2" charset="2"/>
              <a:buChar char="§"/>
              <a:defRPr lang="pt-BR" sz="1200">
                <a:solidFill>
                  <a:schemeClr val="accent1"/>
                </a:solidFill>
              </a:defRPr>
            </a:lvl4pPr>
            <a:lvl5pPr marL="1417320" indent="-283464">
              <a:lnSpc>
                <a:spcPct val="100000"/>
              </a:lnSpc>
              <a:buFont typeface="Wingdings" panose="05000000000000000000" pitchFamily="2" charset="2"/>
              <a:buChar char="§"/>
              <a:defRPr lang="pt-BR" sz="1200">
                <a:solidFill>
                  <a:schemeClr val="accent1"/>
                </a:solidFill>
              </a:defRPr>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rtlCol="0"/>
          <a:lstStyle>
            <a:lvl1pPr algn="ctr">
              <a:defRPr lang="pt-B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rtlCol="0"/>
          <a:lstStyle>
            <a:defPPr>
              <a:defRPr lang="pt-BR"/>
            </a:def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cxnSp>
        <p:nvCxnSpPr>
          <p:cNvPr id="8" name="Conector Reto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quipe x4">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hasCustomPrompt="1"/>
          </p:nvPr>
        </p:nvSpPr>
        <p:spPr>
          <a:xfrm>
            <a:off x="640080" y="466344"/>
            <a:ext cx="3236976" cy="996696"/>
          </a:xfrm>
        </p:spPr>
        <p:txBody>
          <a:bodyPr rtlCol="0"/>
          <a:lstStyle>
            <a:lvl1pPr>
              <a:defRPr lang="pt-BR" sz="3200">
                <a:solidFill>
                  <a:schemeClr val="accent1"/>
                </a:solidFill>
              </a:defRPr>
            </a:lvl1pPr>
          </a:lstStyle>
          <a:p>
            <a:pPr rtl="0"/>
            <a:r>
              <a:rPr lang="pt-BR" dirty="0"/>
              <a:t>Clique para editar o estilo de título Mestre</a:t>
            </a:r>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rtlCol="0" anchor="t"/>
          <a:lstStyle>
            <a:lvl1pPr marL="0" indent="0">
              <a:lnSpc>
                <a:spcPct val="100000"/>
              </a:lnSpc>
              <a:spcBef>
                <a:spcPts val="0"/>
              </a:spcBef>
              <a:buNone/>
              <a:defRPr lang="pt-BR" sz="18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rtlCol="0" anchor="t"/>
          <a:lstStyle>
            <a:lvl1pPr marL="0" indent="0">
              <a:lnSpc>
                <a:spcPct val="100000"/>
              </a:lnSpc>
              <a:spcBef>
                <a:spcPts val="0"/>
              </a:spcBef>
              <a:buNone/>
              <a:defRPr lang="pt-BR" sz="14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pt-BR" sz="1200"/>
            </a:lvl1pPr>
          </a:lstStyle>
          <a:p>
            <a:pPr rtl="0"/>
            <a:r>
              <a:rPr lang="pt-BR"/>
              <a:t>Clique no ícone para adicionar uma imagem</a:t>
            </a:r>
            <a:endParaRPr lang="pt-BR" dirty="0"/>
          </a:p>
        </p:txBody>
      </p:sp>
      <p:cxnSp>
        <p:nvCxnSpPr>
          <p:cNvPr id="17" name="Conector Reto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9" name="Conector Reto 8">
            <a:extLst>
              <a:ext uri="{FF2B5EF4-FFF2-40B4-BE49-F238E27FC236}">
                <a16:creationId xmlns:a16="http://schemas.microsoft.com/office/drawing/2014/main" id="{C60493A2-A97C-AF3D-B912-358EF45F61BD}"/>
              </a:ext>
            </a:extLst>
          </p:cNvPr>
          <p:cNvCxnSpPr>
            <a:cxnSpLocks/>
          </p:cNvCxnSpPr>
          <p:nvPr userDrawn="1"/>
        </p:nvCxnSpPr>
        <p:spPr>
          <a:xfrm>
            <a:off x="4626244" y="929468"/>
            <a:ext cx="7565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e x8">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rtlCol="0"/>
          <a:lstStyle>
            <a:lvl1pPr algn="ctr">
              <a:defRPr lang="pt-BR">
                <a:solidFill>
                  <a:schemeClr val="accent1"/>
                </a:solidFill>
              </a:defRPr>
            </a:lvl1pPr>
          </a:lstStyle>
          <a:p>
            <a:pPr rtl="0"/>
            <a:r>
              <a:rPr lang="pt-BR"/>
              <a:t>Clique para editar o título Mestre</a:t>
            </a:r>
          </a:p>
        </p:txBody>
      </p:sp>
      <p:sp>
        <p:nvSpPr>
          <p:cNvPr id="32" name="Espaço Reservado para Imagem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19" name="Espaço Reservado para Texto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4" name="Espaço Reservado para Texto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1" name="Espaço Reservado para Imagem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5" name="Espaço Reservado para Texto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1" name="Espaço Reservado para Texto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3" name="Espaço Reservado para Imagem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1" name="Espaço Reservado para Texto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6" name="Espaço Reservado para Texto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5" name="Espaço Reservado para Imagem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7" name="Espaço Reservado para Texto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3" name="Espaço Reservado para Texto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4" name="Espaço Reservado para Imagem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2" name="Espaço Reservado para Texto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7" name="Espaço Reservado para Texto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8" name="Espaço Reservado para Imagem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8" name="Espaço Reservado para Texto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4" name="Espaço Reservado para Texto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36" name="Espaço Reservado para Imagem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20" name="Espaço Reservado para Texto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25" name="Espaço Reservado para Texto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0" name="Espaço Reservado para Imagem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pt-BR" sz="1200"/>
            </a:lvl1pPr>
          </a:lstStyle>
          <a:p>
            <a:pPr rtl="0"/>
            <a:r>
              <a:rPr lang="pt-BR"/>
              <a:t>Clique no ícone para adicionar uma imagem</a:t>
            </a:r>
            <a:endParaRPr lang="pt-BR" dirty="0"/>
          </a:p>
        </p:txBody>
      </p:sp>
      <p:sp>
        <p:nvSpPr>
          <p:cNvPr id="46" name="Espaço Reservado para Texto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rtlCol="0" anchor="ctr"/>
          <a:lstStyle>
            <a:lvl1pPr marL="0" indent="0" algn="ctr">
              <a:lnSpc>
                <a:spcPct val="100000"/>
              </a:lnSpc>
              <a:spcBef>
                <a:spcPts val="0"/>
              </a:spcBef>
              <a:buNone/>
              <a:defRPr lang="pt-BR" sz="1400" b="0">
                <a:solidFill>
                  <a:schemeClr val="accent1"/>
                </a:solidFill>
                <a:latin typeface="+mj-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42" name="Espaço Reservado para Texto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rtlCol="0" anchor="t"/>
          <a:lstStyle>
            <a:lvl1pPr marL="0" indent="0" algn="ctr">
              <a:lnSpc>
                <a:spcPct val="100000"/>
              </a:lnSpc>
              <a:spcBef>
                <a:spcPts val="0"/>
              </a:spcBef>
              <a:buNone/>
              <a:defRPr lang="pt-BR" sz="1200" b="0">
                <a:solidFill>
                  <a:schemeClr val="accent1"/>
                </a:solidFill>
                <a:latin typeface="+mn-lt"/>
              </a:defRPr>
            </a:lvl1pPr>
            <a:lvl2pPr marL="457200" indent="0">
              <a:buNone/>
              <a:defRPr lang="pt-BR" sz="2000" b="1"/>
            </a:lvl2pPr>
            <a:lvl3pPr marL="914400" indent="0">
              <a:buNone/>
              <a:defRPr lang="pt-BR" sz="1800" b="1"/>
            </a:lvl3pPr>
            <a:lvl4pPr marL="1371600" indent="0">
              <a:buNone/>
              <a:defRPr lang="pt-BR" sz="1600" b="1"/>
            </a:lvl4pPr>
            <a:lvl5pPr marL="1828800" indent="0">
              <a:buNone/>
              <a:defRPr lang="pt-BR" sz="1600" b="1"/>
            </a:lvl5pPr>
            <a:lvl6pPr marL="2286000" indent="0">
              <a:buNone/>
              <a:defRPr lang="pt-BR" sz="1600" b="1"/>
            </a:lvl6pPr>
            <a:lvl7pPr marL="2743200" indent="0">
              <a:buNone/>
              <a:defRPr lang="pt-BR" sz="1600" b="1"/>
            </a:lvl7pPr>
            <a:lvl8pPr marL="3200400" indent="0">
              <a:buNone/>
              <a:defRPr lang="pt-BR" sz="1600" b="1"/>
            </a:lvl8pPr>
            <a:lvl9pPr marL="3657600" indent="0">
              <a:buNone/>
              <a:defRPr lang="pt-BR" sz="1600" b="1"/>
            </a:lvl9pPr>
          </a:lstStyle>
          <a:p>
            <a:pPr lvl="0" rtl="0"/>
            <a:r>
              <a:rPr lang="pt-BR"/>
              <a:t>Clique para editar os estilos de texto Mestres</a:t>
            </a:r>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accent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accent1"/>
                </a:solidFill>
              </a:defRPr>
            </a:lvl1pPr>
          </a:lstStyle>
          <a:p>
            <a:pPr rtl="0"/>
            <a:r>
              <a:rPr lang="pt-BR"/>
              <a:t>título da apresentação</a:t>
            </a:r>
            <a:endParaRPr lang="pt-BR" dirty="0"/>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accent1"/>
                </a:solidFill>
              </a:defRPr>
            </a:lvl1pPr>
          </a:lstStyle>
          <a:p>
            <a:pPr rtl="0"/>
            <a:r>
              <a:rPr lang="pt-BR"/>
              <a:t>20XX</a:t>
            </a:r>
            <a:endParaRPr lang="pt-BR" dirty="0"/>
          </a:p>
        </p:txBody>
      </p:sp>
      <p:cxnSp>
        <p:nvCxnSpPr>
          <p:cNvPr id="7" name="Conector Reto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 citação">
    <p:bg>
      <p:bgPr>
        <a:solidFill>
          <a:schemeClr val="accent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rtlCol="0" anchor="b"/>
          <a:lstStyle>
            <a:lvl1pPr>
              <a:lnSpc>
                <a:spcPct val="100000"/>
              </a:lnSpc>
              <a:defRPr lang="pt-BR" sz="5400"/>
            </a:lvl1pPr>
          </a:lstStyle>
          <a:p>
            <a:pPr rtl="0"/>
            <a:r>
              <a:rPr lang="pt-BR"/>
              <a:t>Clique para editar o título Mestre</a:t>
            </a:r>
          </a:p>
        </p:txBody>
      </p:sp>
      <p:sp>
        <p:nvSpPr>
          <p:cNvPr id="19" name="Subtítulo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rtlCol="0">
            <a:noAutofit/>
          </a:bodyPr>
          <a:lstStyle>
            <a:lvl1pPr marL="0" indent="0" algn="l">
              <a:buNone/>
              <a:defRPr lang="pt-BR" sz="1800">
                <a:solidFill>
                  <a:schemeClr val="tx1"/>
                </a:solidFill>
                <a:latin typeface="Gill Sans Nova Light" panose="020B0302020104020203" pitchFamily="34" charset="0"/>
              </a:defRPr>
            </a:lvl1pPr>
            <a:lvl2pPr marL="457200" indent="0" algn="ctr">
              <a:buNone/>
              <a:defRPr lang="pt-BR" sz="2000"/>
            </a:lvl2pPr>
            <a:lvl3pPr marL="914400" indent="0" algn="ctr">
              <a:buNone/>
              <a:defRPr lang="pt-BR" sz="1800"/>
            </a:lvl3pPr>
            <a:lvl4pPr marL="1371600" indent="0" algn="ctr">
              <a:buNone/>
              <a:defRPr lang="pt-BR" sz="1600"/>
            </a:lvl4pPr>
            <a:lvl5pPr marL="1828800" indent="0" algn="ctr">
              <a:buNone/>
              <a:defRPr lang="pt-BR" sz="1600"/>
            </a:lvl5pPr>
            <a:lvl6pPr marL="2286000" indent="0" algn="ctr">
              <a:buNone/>
              <a:defRPr lang="pt-BR" sz="1600"/>
            </a:lvl6pPr>
            <a:lvl7pPr marL="2743200" indent="0" algn="ctr">
              <a:buNone/>
              <a:defRPr lang="pt-BR" sz="1600"/>
            </a:lvl7pPr>
            <a:lvl8pPr marL="3200400" indent="0" algn="ctr">
              <a:buNone/>
              <a:defRPr lang="pt-BR" sz="1600"/>
            </a:lvl8pPr>
            <a:lvl9pPr marL="3657600" indent="0" algn="ctr">
              <a:buNone/>
              <a:defRPr lang="pt-BR" sz="1600"/>
            </a:lvl9pPr>
          </a:lstStyle>
          <a:p>
            <a:pPr rtl="0"/>
            <a:r>
              <a:rPr lang="pt-BR"/>
              <a:t>Clique para editar o estilo do subtítulo Mestre</a:t>
            </a:r>
          </a:p>
        </p:txBody>
      </p:sp>
      <p:sp>
        <p:nvSpPr>
          <p:cNvPr id="23" name="Espaço Reservado para Imagem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rtlCol="0" anchor="ctr"/>
          <a:lstStyle>
            <a:lvl1pPr marL="0" indent="0" algn="ctr">
              <a:buNone/>
              <a:defRPr lang="pt-BR" sz="1800"/>
            </a:lvl1pPr>
          </a:lstStyle>
          <a:p>
            <a:pPr rtl="0"/>
            <a:r>
              <a:rPr lang="pt-BR"/>
              <a:t>Clique no ícone para adicionar uma imagem</a:t>
            </a:r>
            <a:endParaRPr lang="pt-BR" dirty="0"/>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pt-BR">
                <a:solidFill>
                  <a:schemeClr val="tx1"/>
                </a:solidFill>
              </a:defRPr>
            </a:lvl1pPr>
          </a:lstStyle>
          <a:p>
            <a:pPr rtl="0"/>
            <a:fld id="{84D792B7-0397-C047-AE12-1A03F7E3DC83}" type="slidenum">
              <a:rPr lang="pt-BR" smtClean="0"/>
              <a:pPr rtl="0"/>
              <a:t>‹nº›</a:t>
            </a:fld>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pt-BR">
                <a:solidFill>
                  <a:schemeClr val="tx1"/>
                </a:solidFill>
              </a:defRPr>
            </a:lvl1pPr>
          </a:lstStyle>
          <a:p>
            <a:pPr rtl="0"/>
            <a:r>
              <a:rPr lang="pt-BR"/>
              <a:t>título da apresentação</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pt-BR">
                <a:solidFill>
                  <a:schemeClr val="tx1"/>
                </a:solidFill>
              </a:defRPr>
            </a:lvl1pPr>
          </a:lstStyle>
          <a:p>
            <a:pPr rtl="0"/>
            <a:r>
              <a:rPr lang="pt-BR"/>
              <a:t>20XX</a:t>
            </a:r>
            <a:endParaRPr lang="pt-BR" dirty="0"/>
          </a:p>
        </p:txBody>
      </p:sp>
      <p:cxnSp>
        <p:nvCxnSpPr>
          <p:cNvPr id="8" name="Conector Reto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65322AF-E7A0-773B-0886-72337FA4AC8E}"/>
              </a:ext>
            </a:extLst>
          </p:cNvPr>
          <p:cNvCxnSpPr>
            <a:cxnSpLocks/>
          </p:cNvCxnSpPr>
          <p:nvPr userDrawn="1"/>
        </p:nvCxnSpPr>
        <p:spPr>
          <a:xfrm>
            <a:off x="4091553" y="5495544"/>
            <a:ext cx="810044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ários conteúdos">
    <p:bg>
      <p:bgPr>
        <a:solidFill>
          <a:schemeClr val="accent1"/>
        </a:solidFill>
        <a:effectLst/>
      </p:bgPr>
    </p:bg>
    <p:spTree>
      <p:nvGrpSpPr>
        <p:cNvPr id="1" name=""/>
        <p:cNvGrpSpPr/>
        <p:nvPr/>
      </p:nvGrpSpPr>
      <p:grpSpPr>
        <a:xfrm>
          <a:off x="0" y="0"/>
          <a:ext cx="0" cy="0"/>
          <a:chOff x="0" y="0"/>
          <a:chExt cx="0" cy="0"/>
        </a:xfrm>
      </p:grpSpPr>
      <p:sp>
        <p:nvSpPr>
          <p:cNvPr id="40" name="Espaço Reservado para Imagem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rtlCol="0" anchor="ctr"/>
          <a:lstStyle>
            <a:lvl1pPr marL="0" indent="0" algn="ctr">
              <a:buNone/>
              <a:defRPr lang="pt-BR" sz="1800"/>
            </a:lvl1pPr>
          </a:lstStyle>
          <a:p>
            <a:pPr rtl="0"/>
            <a:r>
              <a:rPr lang="pt-BR"/>
              <a:t>Clique no ícone para adicionar uma imagem</a:t>
            </a:r>
            <a:endParaRPr lang="pt-BR" dirty="0"/>
          </a:p>
        </p:txBody>
      </p:sp>
      <p:cxnSp>
        <p:nvCxnSpPr>
          <p:cNvPr id="9" name="Conector Reto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rtlCol="0"/>
          <a:lstStyle>
            <a:lvl1pPr algn="ctr">
              <a:defRPr lang="pt-BR"/>
            </a:lvl1pPr>
          </a:lstStyle>
          <a:p>
            <a:pPr rtl="0"/>
            <a:r>
              <a:rPr lang="pt-BR"/>
              <a:t>Clique para editar o título Mestre</a:t>
            </a:r>
          </a:p>
        </p:txBody>
      </p:sp>
      <p:sp>
        <p:nvSpPr>
          <p:cNvPr id="3" name="Espaço Reservado para Conteúdo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4" name="Espaço Reservado para Data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pt-BR"/>
            </a:defPPr>
          </a:lstStyle>
          <a:p>
            <a:pPr rtl="0"/>
            <a:r>
              <a:rPr lang="pt-BR"/>
              <a:t>20XX</a:t>
            </a:r>
            <a:endParaRPr lang="pt-BR" dirty="0"/>
          </a:p>
        </p:txBody>
      </p:sp>
      <p:sp>
        <p:nvSpPr>
          <p:cNvPr id="5" name="Espaço Reservado para Rodapé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pt-BR"/>
            </a:defPPr>
          </a:lstStyle>
          <a:p>
            <a:pPr rtl="0"/>
            <a:r>
              <a:rPr lang="pt-BR"/>
              <a:t>título da apresentação</a:t>
            </a:r>
            <a:endParaRPr lang="pt-BR" dirty="0"/>
          </a:p>
        </p:txBody>
      </p:sp>
      <p:sp>
        <p:nvSpPr>
          <p:cNvPr id="6" name="Espaço Reservado para o Número do Slid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pt-BR"/>
            </a:defPPr>
          </a:lstStyle>
          <a:p>
            <a:pPr rtl="0"/>
            <a:fld id="{84D792B7-0397-C047-AE12-1A03F7E3DC83}" type="slidenum">
              <a:rPr lang="pt-BR" smtClean="0"/>
              <a:t>‹nº›</a:t>
            </a:fld>
            <a:endParaRPr lang="pt-BR" dirty="0"/>
          </a:p>
        </p:txBody>
      </p:sp>
      <p:sp>
        <p:nvSpPr>
          <p:cNvPr id="29" name="Espaço Reservado para Conteúdo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1" name="Espaço Reservado para Texto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2" name="Espaço Reservado para Texto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3" name="Espaço Reservado para Conteúdo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4" name="Espaço Reservado para Conteúdo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35" name="Espaço Reservado para Texto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36" name="Espaço Reservado para Texto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41" name="Espaço Reservado para Conteúdo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rtlCol="0"/>
          <a:lstStyle>
            <a:lvl1pPr marL="0" indent="0">
              <a:lnSpc>
                <a:spcPct val="100000"/>
              </a:lnSpc>
              <a:spcBef>
                <a:spcPts val="0"/>
              </a:spcBef>
              <a:buNone/>
              <a:defRPr lang="pt-BR" sz="1800"/>
            </a:lvl1pPr>
          </a:lstStyle>
          <a:p>
            <a:pPr lvl="0" rtl="0"/>
            <a:r>
              <a:rPr lang="pt-BR"/>
              <a:t>Clique para editar os estilos de texto Mestres</a:t>
            </a:r>
          </a:p>
        </p:txBody>
      </p:sp>
      <p:sp>
        <p:nvSpPr>
          <p:cNvPr id="42" name="Espaço Reservado para Texto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rtlCol="0"/>
          <a:lstStyle>
            <a:lvl1pPr marL="0" indent="0">
              <a:lnSpc>
                <a:spcPct val="100000"/>
              </a:lnSpc>
              <a:spcBef>
                <a:spcPts val="0"/>
              </a:spcBef>
              <a:buNone/>
              <a:defRPr lang="pt-BR" sz="2400">
                <a:latin typeface="+mj-lt"/>
              </a:defRPr>
            </a:lvl1pPr>
          </a:lstStyle>
          <a:p>
            <a:pPr lvl="0" rtl="0"/>
            <a:r>
              <a:rPr lang="pt-BR"/>
              <a:t>Clique para editar os estilos de texto Mestres</a:t>
            </a:r>
          </a:p>
        </p:txBody>
      </p:sp>
      <p:sp>
        <p:nvSpPr>
          <p:cNvPr id="44" name="Espaço Reservado para Texto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5" name="Espaço Reservado para Texto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6" name="Espaço Reservado para Texto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7" name="Espaço Reservado para Texto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
        <p:nvSpPr>
          <p:cNvPr id="48" name="Espaço Reservado para Texto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rtlCol="0" anchor="ctr"/>
          <a:lstStyle>
            <a:lvl1pPr marL="0" indent="0" algn="ctr">
              <a:buNone/>
              <a:defRPr lang="pt-BR" sz="1600">
                <a:latin typeface="+mj-lt"/>
              </a:defRPr>
            </a:lvl1pPr>
          </a:lstStyle>
          <a:p>
            <a:pPr lvl="0" rtl="0"/>
            <a:r>
              <a:rPr lang="pt-BR"/>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ço Reservado para Data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lang="pt-BR" sz="1200" spc="300" baseline="0">
                <a:solidFill>
                  <a:schemeClr val="tx1"/>
                </a:solidFill>
                <a:latin typeface="Gill Sans Nova Light" panose="020B0302020104020203" pitchFamily="34" charset="0"/>
              </a:defRPr>
            </a:lvl1pPr>
          </a:lstStyle>
          <a:p>
            <a:pPr rtl="0"/>
            <a:r>
              <a:rPr lang="pt-BR"/>
              <a:t>20XX</a:t>
            </a:r>
            <a:endParaRPr lang="pt-BR" dirty="0"/>
          </a:p>
        </p:txBody>
      </p:sp>
      <p:sp>
        <p:nvSpPr>
          <p:cNvPr id="2" name="Espaço Reservado para Título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t-BR"/>
            </a:defPPr>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t-BR"/>
            </a:def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o número do slide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lang="pt-BR" sz="1200" spc="300" baseline="0">
                <a:solidFill>
                  <a:schemeClr val="tx1"/>
                </a:solidFill>
                <a:latin typeface="Gill Sans Nova Light" panose="020B0302020104020203" pitchFamily="34" charset="0"/>
              </a:defRPr>
            </a:lvl1pPr>
          </a:lstStyle>
          <a:p>
            <a:pPr rtl="0"/>
            <a:fld id="{84D792B7-0397-C047-AE12-1A03F7E3DC83}" type="slidenum">
              <a:rPr lang="pt-BR" smtClean="0"/>
              <a:pPr rtl="0"/>
              <a:t>‹nº›</a:t>
            </a:fld>
            <a:endParaRPr lang="pt-BR" dirty="0"/>
          </a:p>
        </p:txBody>
      </p:sp>
      <p:sp>
        <p:nvSpPr>
          <p:cNvPr id="13" name="Espaço Reservado para Rodapé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lang="pt-BR" sz="1200" spc="300" baseline="0">
                <a:solidFill>
                  <a:schemeClr val="tx1"/>
                </a:solidFill>
                <a:latin typeface="Gill Sans Nova Light" panose="020B0302020104020203" pitchFamily="34" charset="0"/>
              </a:defRPr>
            </a:lvl1pPr>
          </a:lstStyle>
          <a:p>
            <a:pPr rtl="0"/>
            <a:r>
              <a:rPr lang="pt-BR"/>
              <a:t>título da apresentação</a:t>
            </a:r>
            <a:endParaRPr lang="pt-BR"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lang="pt-B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lang="pt-B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lang="pt-B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lang="pt-B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lang="pt-B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lang="pt-B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t-BR" sz="1800" kern="1200">
          <a:solidFill>
            <a:schemeClr val="tx1"/>
          </a:solidFill>
          <a:latin typeface="+mn-lt"/>
          <a:ea typeface="+mn-ea"/>
          <a:cs typeface="+mn-cs"/>
        </a:defRPr>
      </a:lvl9pPr>
    </p:bodyStyle>
    <p:other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7B1341B-74CE-99E1-8A79-DB717AB6EAEF}"/>
              </a:ext>
            </a:extLst>
          </p:cNvPr>
          <p:cNvSpPr>
            <a:spLocks noGrp="1"/>
          </p:cNvSpPr>
          <p:nvPr>
            <p:ph type="ctrTitle"/>
          </p:nvPr>
        </p:nvSpPr>
        <p:spPr>
          <a:xfrm>
            <a:off x="580938" y="3296473"/>
            <a:ext cx="6867144" cy="1110283"/>
          </a:xfrm>
        </p:spPr>
        <p:txBody>
          <a:bodyPr rtlCol="0"/>
          <a:lstStyle>
            <a:defPPr>
              <a:defRPr lang="pt-BR"/>
            </a:defPPr>
          </a:lstStyle>
          <a:p>
            <a:pPr rtl="0"/>
            <a:r>
              <a:rPr lang="pt-BR" dirty="0"/>
              <a:t>Grupo pgg</a:t>
            </a:r>
          </a:p>
        </p:txBody>
      </p:sp>
      <p:sp>
        <p:nvSpPr>
          <p:cNvPr id="4" name="Subtítulo 3">
            <a:extLst>
              <a:ext uri="{FF2B5EF4-FFF2-40B4-BE49-F238E27FC236}">
                <a16:creationId xmlns:a16="http://schemas.microsoft.com/office/drawing/2014/main" id="{D1867331-230D-9C0A-257F-D767A3E56A5E}"/>
              </a:ext>
            </a:extLst>
          </p:cNvPr>
          <p:cNvSpPr>
            <a:spLocks noGrp="1"/>
          </p:cNvSpPr>
          <p:nvPr>
            <p:ph type="subTitle" idx="1"/>
          </p:nvPr>
        </p:nvSpPr>
        <p:spPr/>
        <p:txBody>
          <a:bodyPr rtlCol="0"/>
          <a:lstStyle>
            <a:defPPr>
              <a:defRPr lang="pt-BR"/>
            </a:defPPr>
          </a:lstStyle>
          <a:p>
            <a:pPr rtl="0"/>
            <a:r>
              <a:rPr lang="pt-BR" dirty="0"/>
              <a:t>Projeto Passeio Carioca</a:t>
            </a:r>
          </a:p>
        </p:txBody>
      </p:sp>
      <p:pic>
        <p:nvPicPr>
          <p:cNvPr id="6" name="Espaço Reservado para Imagem 5">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3"/>
          <a:srcRect t="26836" b="26836"/>
          <a:stretch/>
        </p:blipFill>
        <p:spPr/>
      </p:pic>
      <p:sp>
        <p:nvSpPr>
          <p:cNvPr id="2" name="CaixaDeTexto 1">
            <a:extLst>
              <a:ext uri="{FF2B5EF4-FFF2-40B4-BE49-F238E27FC236}">
                <a16:creationId xmlns:a16="http://schemas.microsoft.com/office/drawing/2014/main" id="{7AEA1658-8E54-4528-22F8-F60E72E6AA5C}"/>
              </a:ext>
            </a:extLst>
          </p:cNvPr>
          <p:cNvSpPr txBox="1"/>
          <p:nvPr/>
        </p:nvSpPr>
        <p:spPr>
          <a:xfrm>
            <a:off x="580938" y="4406756"/>
            <a:ext cx="5184397" cy="830997"/>
          </a:xfrm>
          <a:prstGeom prst="rect">
            <a:avLst/>
          </a:prstGeom>
          <a:noFill/>
        </p:spPr>
        <p:txBody>
          <a:bodyPr wrap="square" rtlCol="0">
            <a:spAutoFit/>
          </a:bodyPr>
          <a:lstStyle/>
          <a:p>
            <a:r>
              <a:rPr lang="pt-BR" sz="1600" dirty="0">
                <a:solidFill>
                  <a:schemeClr val="bg1"/>
                </a:solidFill>
                <a:latin typeface="+mj-lt"/>
              </a:rPr>
              <a:t>Gabriel Lacerda – Guilherme Maranhão -</a:t>
            </a:r>
          </a:p>
          <a:p>
            <a:r>
              <a:rPr lang="pt-BR" sz="1600" dirty="0">
                <a:solidFill>
                  <a:schemeClr val="bg1"/>
                </a:solidFill>
                <a:latin typeface="+mj-lt"/>
              </a:rPr>
              <a:t>Pedro Caravellos – Guilherme Dantas -</a:t>
            </a:r>
          </a:p>
          <a:p>
            <a:r>
              <a:rPr lang="pt-BR" sz="1600" dirty="0">
                <a:solidFill>
                  <a:schemeClr val="bg1"/>
                </a:solidFill>
                <a:latin typeface="+mj-lt"/>
              </a:rPr>
              <a:t>Gabriel Mendonça – Luigi Fernando</a:t>
            </a:r>
          </a:p>
        </p:txBody>
      </p:sp>
    </p:spTree>
    <p:extLst>
      <p:ext uri="{BB962C8B-B14F-4D97-AF65-F5344CB8AC3E}">
        <p14:creationId xmlns:p14="http://schemas.microsoft.com/office/powerpoint/2010/main" val="147962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DBBD9FBF-BDEA-E2A9-5AC0-F365EF1CA195}"/>
              </a:ext>
            </a:extLst>
          </p:cNvPr>
          <p:cNvSpPr>
            <a:spLocks noGrp="1"/>
          </p:cNvSpPr>
          <p:nvPr>
            <p:ph type="title"/>
          </p:nvPr>
        </p:nvSpPr>
        <p:spPr>
          <a:xfrm>
            <a:off x="5495543" y="0"/>
            <a:ext cx="4856183" cy="2194560"/>
          </a:xfrm>
        </p:spPr>
        <p:txBody>
          <a:bodyPr rtlCol="0"/>
          <a:lstStyle>
            <a:defPPr>
              <a:defRPr lang="pt-BR"/>
            </a:defPPr>
          </a:lstStyle>
          <a:p>
            <a:pPr rtl="0"/>
            <a:r>
              <a:rPr lang="pt-BR" sz="7200" dirty="0"/>
              <a:t>Sumário</a:t>
            </a:r>
          </a:p>
        </p:txBody>
      </p:sp>
      <p:pic>
        <p:nvPicPr>
          <p:cNvPr id="6" name="Espaço Reservado para Imagem 5">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3"/>
          <a:srcRect l="15212" r="15212"/>
          <a:stretch/>
        </p:blipFill>
        <p:spPr/>
      </p:pic>
      <p:graphicFrame>
        <p:nvGraphicFramePr>
          <p:cNvPr id="11" name="Tabela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4160639737"/>
              </p:ext>
            </p:extLst>
          </p:nvPr>
        </p:nvGraphicFramePr>
        <p:xfrm>
          <a:off x="4856163" y="2212977"/>
          <a:ext cx="7335836" cy="390374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780749">
                <a:tc>
                  <a:txBody>
                    <a:bodyPr/>
                    <a:lstStyle>
                      <a:defPPr>
                        <a:defRPr lang="pt-BR"/>
                      </a:defPPr>
                    </a:lstStyle>
                    <a:p>
                      <a:pPr algn="ctr" rtl="0"/>
                      <a:r>
                        <a:rPr lang="pt-BR" sz="2400" noProof="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Introdução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780749">
                <a:tc>
                  <a:txBody>
                    <a:bodyPr/>
                    <a:lstStyle>
                      <a:defPPr>
                        <a:defRPr lang="pt-BR"/>
                      </a:defPPr>
                    </a:lstStyle>
                    <a:p>
                      <a:pPr algn="ctr" rtl="0"/>
                      <a:r>
                        <a:rPr lang="pt-BR" sz="2400" noProof="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Contextualização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780749">
                <a:tc>
                  <a:txBody>
                    <a:bodyPr/>
                    <a:lstStyle>
                      <a:defPPr>
                        <a:defRPr lang="pt-BR"/>
                      </a:defPPr>
                    </a:lstStyle>
                    <a:p>
                      <a:pPr algn="ctr" rtl="0"/>
                      <a:r>
                        <a:rPr lang="pt-BR" sz="2400" noProof="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pt-BR"/>
                      </a:defP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metodologia</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780749">
                <a:tc>
                  <a:txBody>
                    <a:bodyPr/>
                    <a:lstStyle/>
                    <a:p>
                      <a:pPr algn="ctr" rtl="0"/>
                      <a:r>
                        <a:rPr lang="pt-BR" sz="2400" noProof="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Etapas </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2326040"/>
                  </a:ext>
                </a:extLst>
              </a:tr>
              <a:tr h="780749">
                <a:tc>
                  <a:txBody>
                    <a:bodyPr/>
                    <a:lstStyle/>
                    <a:p>
                      <a:pPr algn="ctr" rtl="0"/>
                      <a:r>
                        <a:rPr lang="pt-BR" sz="2400" noProof="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2400" noProof="0" dirty="0">
                          <a:latin typeface="Felix Titling" panose="020F0502020204030204" pitchFamily="34" charset="0"/>
                          <a:cs typeface="Felix Titling" panose="020F0502020204030204" pitchFamily="34" charset="0"/>
                        </a:rPr>
                        <a:t>conclusão</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56234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p:txBody>
          <a:bodyPr rtlCol="0"/>
          <a:lstStyle>
            <a:defPPr>
              <a:defRPr lang="pt-BR"/>
            </a:defPPr>
          </a:lstStyle>
          <a:p>
            <a:pPr rtl="0"/>
            <a:r>
              <a:rPr lang="pt-BR" dirty="0"/>
              <a:t>Introdução</a:t>
            </a:r>
          </a:p>
        </p:txBody>
      </p:sp>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400800" y="2680896"/>
            <a:ext cx="4604951" cy="3031228"/>
          </a:xfrm>
        </p:spPr>
        <p:txBody>
          <a:bodyPr rtlCol="0"/>
          <a:lstStyle>
            <a:defPPr>
              <a:defRPr lang="pt-BR"/>
            </a:defPPr>
          </a:lstStyle>
          <a:p>
            <a:pPr rtl="0"/>
            <a:r>
              <a:rPr lang="pt-BR" sz="2000" dirty="0">
                <a:solidFill>
                  <a:schemeClr val="bg1"/>
                </a:solidFill>
                <a:latin typeface="Bahnschrift Light" panose="020B0502040204020203" pitchFamily="34" charset="0"/>
              </a:rPr>
              <a:t>Nós i</a:t>
            </a:r>
            <a:r>
              <a:rPr lang="pt-BR" sz="2000" b="0" i="0" dirty="0">
                <a:solidFill>
                  <a:schemeClr val="bg1"/>
                </a:solidFill>
                <a:effectLst/>
                <a:latin typeface="Bahnschrift Light" panose="020B0502040204020203" pitchFamily="34" charset="0"/>
              </a:rPr>
              <a:t>remos fazer um feed para o aplicativo “Passeio Carioca” que deve ser capaz de fornecer ao usuário postagens sobre imóveis no Rio de Janeiro, tais imóveis teriam algum tipo de historia não conhecido normalmente pela mídia. Nosso time é composto por 6 integrantes da área de tecnologia.</a:t>
            </a:r>
            <a:endParaRPr lang="pt-BR" sz="2000" dirty="0">
              <a:solidFill>
                <a:schemeClr val="bg1"/>
              </a:solidFill>
              <a:latin typeface="Bahnschrift Light" panose="020B0502040204020203" pitchFamily="34" charset="0"/>
            </a:endParaRPr>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1</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pPr rtl="0"/>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pic>
        <p:nvPicPr>
          <p:cNvPr id="8" name="Espaço Reservado para Imagem 7">
            <a:extLst>
              <a:ext uri="{FF2B5EF4-FFF2-40B4-BE49-F238E27FC236}">
                <a16:creationId xmlns:a16="http://schemas.microsoft.com/office/drawing/2014/main" id="{DF6E6569-2AF4-5202-3C87-9B06C360120C}"/>
              </a:ext>
            </a:extLst>
          </p:cNvPr>
          <p:cNvPicPr>
            <a:picLocks noGrp="1" noChangeAspect="1"/>
          </p:cNvPicPr>
          <p:nvPr>
            <p:ph type="pic" sz="quarter" idx="13"/>
          </p:nvPr>
        </p:nvPicPr>
        <p:blipFill>
          <a:blip r:embed="rId3"/>
          <a:srcRect l="210" r="210"/>
          <a:stretch/>
        </p:blipFill>
        <p:spPr>
          <a:xfrm>
            <a:off x="1022350" y="652463"/>
            <a:ext cx="4370388" cy="5553075"/>
          </a:xfrm>
        </p:spPr>
      </p:pic>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a:xfrm>
            <a:off x="6400800" y="1040738"/>
            <a:ext cx="5171931" cy="1645920"/>
          </a:xfrm>
        </p:spPr>
        <p:txBody>
          <a:bodyPr rtlCol="0"/>
          <a:lstStyle>
            <a:defPPr>
              <a:defRPr lang="pt-BR"/>
            </a:defPPr>
          </a:lstStyle>
          <a:p>
            <a:pPr rtl="0"/>
            <a:r>
              <a:rPr lang="pt-BR" sz="3600" dirty="0"/>
              <a:t>contextualização</a:t>
            </a:r>
          </a:p>
        </p:txBody>
      </p:sp>
      <p:pic>
        <p:nvPicPr>
          <p:cNvPr id="6" name="Espaço Reservado para Imagem 5" descr="Uma estátua">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Lst>
          </a:blip>
          <a:srcRect l="222" r="222"/>
          <a:stretch/>
        </p:blipFill>
        <p:spPr/>
      </p:pic>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400800" y="2471171"/>
            <a:ext cx="4604951" cy="3031228"/>
          </a:xfrm>
        </p:spPr>
        <p:txBody>
          <a:bodyPr rtlCol="0"/>
          <a:lstStyle>
            <a:defPPr>
              <a:defRPr lang="pt-BR"/>
            </a:defPPr>
          </a:lstStyle>
          <a:p>
            <a:r>
              <a:rPr lang="pt-BR" sz="2000" dirty="0">
                <a:solidFill>
                  <a:schemeClr val="bg1"/>
                </a:solidFill>
                <a:latin typeface="Bahnschrift Light" panose="020B0502040204020203" pitchFamily="34" charset="0"/>
              </a:rPr>
              <a:t>A entrevista foi o que deu inicio a tudo. Com ela começamos a entender nossos objetivos e colocar a mão na massa, recolhemos informações sobre os tópicos que nós iriamos abordar no projeto. </a:t>
            </a:r>
            <a:r>
              <a:rPr lang="pt-BR" sz="2000" b="0" i="0" dirty="0">
                <a:solidFill>
                  <a:schemeClr val="bg1"/>
                </a:solidFill>
                <a:effectLst/>
                <a:latin typeface="Bahnschrift Light" panose="020B0502040204020203" pitchFamily="34" charset="0"/>
              </a:rPr>
              <a:t>E com o tempo, fomos melhorando e evoluindo, adicionando informações e corrigindo os nossos erros com a ajuda do professor, com isso avançamos de fase.</a:t>
            </a:r>
            <a:endParaRPr lang="pt-BR" sz="2000" dirty="0">
              <a:solidFill>
                <a:schemeClr val="bg1"/>
              </a:solidFill>
              <a:latin typeface="Bahnschrift Light" panose="020B0502040204020203" pitchFamily="34" charset="0"/>
            </a:endParaRPr>
          </a:p>
          <a:p>
            <a:pPr rtl="0"/>
            <a:endParaRPr lang="pt-BR" dirty="0"/>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2</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spTree>
    <p:extLst>
      <p:ext uri="{BB962C8B-B14F-4D97-AF65-F5344CB8AC3E}">
        <p14:creationId xmlns:p14="http://schemas.microsoft.com/office/powerpoint/2010/main" val="31978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59025BC-7A1A-3FAF-3BC0-13AF568A2A2E}"/>
              </a:ext>
            </a:extLst>
          </p:cNvPr>
          <p:cNvSpPr>
            <a:spLocks noGrp="1"/>
          </p:cNvSpPr>
          <p:nvPr>
            <p:ph type="title"/>
          </p:nvPr>
        </p:nvSpPr>
        <p:spPr>
          <a:xfrm>
            <a:off x="6379297" y="1267241"/>
            <a:ext cx="4718304" cy="1199122"/>
          </a:xfrm>
        </p:spPr>
        <p:txBody>
          <a:bodyPr rtlCol="0"/>
          <a:lstStyle>
            <a:defPPr>
              <a:defRPr lang="pt-BR"/>
            </a:defPPr>
          </a:lstStyle>
          <a:p>
            <a:pPr rtl="0"/>
            <a:r>
              <a:rPr lang="pt-BR" dirty="0"/>
              <a:t>metodologia</a:t>
            </a:r>
          </a:p>
        </p:txBody>
      </p:sp>
      <p:sp>
        <p:nvSpPr>
          <p:cNvPr id="4" name="Espaço Reservado para Conteúdo 3">
            <a:extLst>
              <a:ext uri="{FF2B5EF4-FFF2-40B4-BE49-F238E27FC236}">
                <a16:creationId xmlns:a16="http://schemas.microsoft.com/office/drawing/2014/main" id="{E752DFB8-B7A2-DE8A-3E38-FC3170612720}"/>
              </a:ext>
            </a:extLst>
          </p:cNvPr>
          <p:cNvSpPr>
            <a:spLocks noGrp="1"/>
          </p:cNvSpPr>
          <p:nvPr>
            <p:ph idx="1"/>
          </p:nvPr>
        </p:nvSpPr>
        <p:spPr>
          <a:xfrm>
            <a:off x="6379297" y="2466363"/>
            <a:ext cx="4604951" cy="3031228"/>
          </a:xfrm>
        </p:spPr>
        <p:txBody>
          <a:bodyPr rtlCol="0"/>
          <a:lstStyle>
            <a:defPPr>
              <a:defRPr lang="pt-BR"/>
            </a:defPPr>
          </a:lstStyle>
          <a:p>
            <a:pPr rtl="0"/>
            <a:r>
              <a:rPr lang="pt-BR" sz="2000" dirty="0">
                <a:latin typeface="Bahnschrift Light" panose="020B0502040204020203" pitchFamily="34" charset="0"/>
              </a:rPr>
              <a:t>Dividimos cada tarefa entre os membros da equipe. Coletamos os dados através da entrevista com o “Passeio Carioca”, organizamos nossa base de dados no </a:t>
            </a:r>
            <a:r>
              <a:rPr lang="pt-BR" sz="2000" dirty="0" err="1">
                <a:latin typeface="Bahnschrift Light" panose="020B0502040204020203" pitchFamily="34" charset="0"/>
              </a:rPr>
              <a:t>github</a:t>
            </a:r>
            <a:r>
              <a:rPr lang="pt-BR" sz="2000" dirty="0">
                <a:latin typeface="Bahnschrift Light" panose="020B0502040204020203" pitchFamily="34" charset="0"/>
              </a:rPr>
              <a:t>. E através do sistema GIT e do Windows </a:t>
            </a:r>
            <a:r>
              <a:rPr lang="pt-BR" sz="2000" dirty="0" err="1">
                <a:latin typeface="Bahnschrift Light" panose="020B0502040204020203" pitchFamily="34" charset="0"/>
              </a:rPr>
              <a:t>PowerShell</a:t>
            </a:r>
            <a:r>
              <a:rPr lang="pt-BR" sz="2000" dirty="0">
                <a:latin typeface="Bahnschrift Light" panose="020B0502040204020203" pitchFamily="34" charset="0"/>
              </a:rPr>
              <a:t> conseguimos nos organizar e realizar atualizações que foram compartilhadas em tempo real com o nosso time.</a:t>
            </a:r>
          </a:p>
        </p:txBody>
      </p:sp>
      <p:sp>
        <p:nvSpPr>
          <p:cNvPr id="11" name="Espaço Reservado para o Número do Slide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rtlCol="0"/>
          <a:lstStyle>
            <a:defPPr>
              <a:defRPr lang="pt-BR"/>
            </a:defPPr>
          </a:lstStyle>
          <a:p>
            <a:pPr rtl="0"/>
            <a:r>
              <a:rPr lang="pt-BR" dirty="0"/>
              <a:t>3</a:t>
            </a:r>
          </a:p>
        </p:txBody>
      </p:sp>
      <p:sp>
        <p:nvSpPr>
          <p:cNvPr id="10" name="Espaço Reservado para Rodapé 9">
            <a:extLst>
              <a:ext uri="{FF2B5EF4-FFF2-40B4-BE49-F238E27FC236}">
                <a16:creationId xmlns:a16="http://schemas.microsoft.com/office/drawing/2014/main" id="{C90F9375-7D60-5547-02DC-A2AF4BE09B30}"/>
              </a:ext>
            </a:extLst>
          </p:cNvPr>
          <p:cNvSpPr>
            <a:spLocks noGrp="1"/>
          </p:cNvSpPr>
          <p:nvPr>
            <p:ph type="ftr" sz="quarter" idx="11"/>
          </p:nvPr>
        </p:nvSpPr>
        <p:spPr/>
        <p:txBody>
          <a:bodyPr rtlCol="0"/>
          <a:lstStyle>
            <a:defPPr>
              <a:defRPr lang="pt-BR"/>
            </a:defPPr>
          </a:lstStyle>
          <a:p>
            <a:r>
              <a:rPr lang="pt-BR" dirty="0"/>
              <a:t>Projeto Passeio Carioca</a:t>
            </a:r>
          </a:p>
        </p:txBody>
      </p:sp>
      <p:sp>
        <p:nvSpPr>
          <p:cNvPr id="9" name="Espaço Reservado para Data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pt-BR"/>
            </a:defPPr>
          </a:lstStyle>
          <a:p>
            <a:pPr rtl="0"/>
            <a:r>
              <a:rPr lang="pt-BR" dirty="0"/>
              <a:t>2023</a:t>
            </a:r>
          </a:p>
        </p:txBody>
      </p:sp>
      <p:pic>
        <p:nvPicPr>
          <p:cNvPr id="2050" name="Picture 2" descr="Download Github, Github Logo, Github Icon. Royalty-Free ...">
            <a:extLst>
              <a:ext uri="{FF2B5EF4-FFF2-40B4-BE49-F238E27FC236}">
                <a16:creationId xmlns:a16="http://schemas.microsoft.com/office/drawing/2014/main" id="{CD849B5F-D7C6-0ACD-D1B8-4CC84349E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752" y="1413545"/>
            <a:ext cx="4030910" cy="403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32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724D41A5-D861-58F6-966C-1AD85ED6E073}"/>
              </a:ext>
            </a:extLst>
          </p:cNvPr>
          <p:cNvSpPr>
            <a:spLocks noGrp="1"/>
          </p:cNvSpPr>
          <p:nvPr>
            <p:ph type="sldNum" sz="quarter" idx="12"/>
          </p:nvPr>
        </p:nvSpPr>
        <p:spPr/>
        <p:txBody>
          <a:bodyPr/>
          <a:lstStyle/>
          <a:p>
            <a:pPr rtl="0"/>
            <a:r>
              <a:rPr lang="pt-BR" dirty="0"/>
              <a:t>4</a:t>
            </a:r>
          </a:p>
        </p:txBody>
      </p:sp>
      <p:sp>
        <p:nvSpPr>
          <p:cNvPr id="6" name="Espaço Reservado para Rodapé 5">
            <a:extLst>
              <a:ext uri="{FF2B5EF4-FFF2-40B4-BE49-F238E27FC236}">
                <a16:creationId xmlns:a16="http://schemas.microsoft.com/office/drawing/2014/main" id="{642AC3C4-42E1-63B3-99E5-9C20E18E8FDA}"/>
              </a:ext>
            </a:extLst>
          </p:cNvPr>
          <p:cNvSpPr>
            <a:spLocks noGrp="1"/>
          </p:cNvSpPr>
          <p:nvPr>
            <p:ph type="ftr" sz="quarter" idx="11"/>
          </p:nvPr>
        </p:nvSpPr>
        <p:spPr/>
        <p:txBody>
          <a:bodyPr/>
          <a:lstStyle/>
          <a:p>
            <a:pPr rtl="0"/>
            <a:r>
              <a:rPr lang="pt-BR" dirty="0"/>
              <a:t>Passeio Carioca</a:t>
            </a:r>
          </a:p>
        </p:txBody>
      </p:sp>
      <p:sp>
        <p:nvSpPr>
          <p:cNvPr id="7" name="Espaço Reservado para Data 6">
            <a:extLst>
              <a:ext uri="{FF2B5EF4-FFF2-40B4-BE49-F238E27FC236}">
                <a16:creationId xmlns:a16="http://schemas.microsoft.com/office/drawing/2014/main" id="{E5DCC061-72A3-D906-3403-FD68BB36DA04}"/>
              </a:ext>
            </a:extLst>
          </p:cNvPr>
          <p:cNvSpPr>
            <a:spLocks noGrp="1"/>
          </p:cNvSpPr>
          <p:nvPr>
            <p:ph type="dt" sz="half" idx="10"/>
          </p:nvPr>
        </p:nvSpPr>
        <p:spPr/>
        <p:txBody>
          <a:bodyPr/>
          <a:lstStyle/>
          <a:p>
            <a:pPr rtl="0"/>
            <a:r>
              <a:rPr lang="pt-BR" dirty="0"/>
              <a:t>2023</a:t>
            </a:r>
          </a:p>
        </p:txBody>
      </p:sp>
      <p:pic>
        <p:nvPicPr>
          <p:cNvPr id="9" name="Imagem 8">
            <a:extLst>
              <a:ext uri="{FF2B5EF4-FFF2-40B4-BE49-F238E27FC236}">
                <a16:creationId xmlns:a16="http://schemas.microsoft.com/office/drawing/2014/main" id="{C2EEB360-7932-1DA7-52A2-3B96DE274342}"/>
              </a:ext>
            </a:extLst>
          </p:cNvPr>
          <p:cNvPicPr>
            <a:picLocks noChangeAspect="1"/>
          </p:cNvPicPr>
          <p:nvPr/>
        </p:nvPicPr>
        <p:blipFill rotWithShape="1">
          <a:blip r:embed="rId2"/>
          <a:srcRect r="46159"/>
          <a:stretch/>
        </p:blipFill>
        <p:spPr>
          <a:xfrm>
            <a:off x="545285" y="680254"/>
            <a:ext cx="5368954" cy="5497492"/>
          </a:xfrm>
          <a:prstGeom prst="rect">
            <a:avLst/>
          </a:prstGeom>
        </p:spPr>
      </p:pic>
      <p:sp>
        <p:nvSpPr>
          <p:cNvPr id="12" name="CaixaDeTexto 11">
            <a:extLst>
              <a:ext uri="{FF2B5EF4-FFF2-40B4-BE49-F238E27FC236}">
                <a16:creationId xmlns:a16="http://schemas.microsoft.com/office/drawing/2014/main" id="{613DCD0E-6897-99FB-C77A-AD17DA67120C}"/>
              </a:ext>
            </a:extLst>
          </p:cNvPr>
          <p:cNvSpPr txBox="1"/>
          <p:nvPr/>
        </p:nvSpPr>
        <p:spPr>
          <a:xfrm>
            <a:off x="6277763" y="2038525"/>
            <a:ext cx="1910331" cy="707886"/>
          </a:xfrm>
          <a:prstGeom prst="rect">
            <a:avLst/>
          </a:prstGeom>
          <a:noFill/>
        </p:spPr>
        <p:txBody>
          <a:bodyPr wrap="none" rtlCol="0">
            <a:spAutoFit/>
          </a:bodyPr>
          <a:lstStyle/>
          <a:p>
            <a:r>
              <a:rPr lang="pt-BR" sz="4000" dirty="0">
                <a:solidFill>
                  <a:schemeClr val="bg1"/>
                </a:solidFill>
                <a:latin typeface="+mj-lt"/>
              </a:rPr>
              <a:t>ETAPAS</a:t>
            </a:r>
          </a:p>
        </p:txBody>
      </p:sp>
      <p:sp>
        <p:nvSpPr>
          <p:cNvPr id="13" name="Espaço Reservado para Conteúdo 3">
            <a:extLst>
              <a:ext uri="{FF2B5EF4-FFF2-40B4-BE49-F238E27FC236}">
                <a16:creationId xmlns:a16="http://schemas.microsoft.com/office/drawing/2014/main" id="{27822FC6-9DEC-135A-DCB5-C78E69A067A4}"/>
              </a:ext>
            </a:extLst>
          </p:cNvPr>
          <p:cNvSpPr>
            <a:spLocks noGrp="1"/>
          </p:cNvSpPr>
          <p:nvPr>
            <p:ph idx="1"/>
          </p:nvPr>
        </p:nvSpPr>
        <p:spPr>
          <a:xfrm>
            <a:off x="6277763" y="2805701"/>
            <a:ext cx="4604951" cy="2093470"/>
          </a:xfrm>
        </p:spPr>
        <p:txBody>
          <a:bodyPr rtlCol="0"/>
          <a:lstStyle>
            <a:defPPr>
              <a:defRPr lang="pt-BR"/>
            </a:defPPr>
          </a:lstStyle>
          <a:p>
            <a:pPr rtl="0"/>
            <a:r>
              <a:rPr lang="pt-BR" sz="2000" dirty="0">
                <a:latin typeface="Bahnschrift Light" panose="020B0502040204020203" pitchFamily="34" charset="0"/>
              </a:rPr>
              <a:t>Através do TRELLO dividimos nossas tarefas em categorias:</a:t>
            </a:r>
          </a:p>
          <a:p>
            <a:pPr rtl="0"/>
            <a:r>
              <a:rPr lang="pt-BR" sz="2000" dirty="0">
                <a:latin typeface="Bahnschrift Light" panose="020B0502040204020203" pitchFamily="34" charset="0"/>
              </a:rPr>
              <a:t>-A fazer</a:t>
            </a:r>
          </a:p>
          <a:p>
            <a:pPr rtl="0"/>
            <a:r>
              <a:rPr lang="pt-BR" sz="2000" dirty="0">
                <a:latin typeface="Bahnschrift Light" panose="020B0502040204020203" pitchFamily="34" charset="0"/>
              </a:rPr>
              <a:t>-Em andamento</a:t>
            </a:r>
          </a:p>
          <a:p>
            <a:pPr rtl="0"/>
            <a:r>
              <a:rPr lang="pt-BR" sz="2000" dirty="0">
                <a:latin typeface="Bahnschrift Light" panose="020B0502040204020203" pitchFamily="34" charset="0"/>
              </a:rPr>
              <a:t>-Concluído</a:t>
            </a:r>
          </a:p>
        </p:txBody>
      </p:sp>
    </p:spTree>
    <p:extLst>
      <p:ext uri="{BB962C8B-B14F-4D97-AF65-F5344CB8AC3E}">
        <p14:creationId xmlns:p14="http://schemas.microsoft.com/office/powerpoint/2010/main" val="2686430414"/>
      </p:ext>
    </p:extLst>
  </p:cSld>
  <p:clrMapOvr>
    <a:masterClrMapping/>
  </p:clrMapOvr>
</p:sld>
</file>

<file path=ppt/theme/theme1.xml><?xml version="1.0" encoding="utf-8"?>
<a:theme xmlns:a="http://schemas.openxmlformats.org/drawingml/2006/main" name="Tema do Offic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93471_TF33492763_Win32" id="{E8B08ACD-9291-4A21-A592-C8C6431AAED7}" vid="{2CAEB094-02AD-48BF-9D04-D06B93A4420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BB8FCA9-2C7D-45A4-87C8-02C272E9F4D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Design de cidade</Template>
  <TotalTime>84</TotalTime>
  <Words>251</Words>
  <Application>Microsoft Office PowerPoint</Application>
  <PresentationFormat>Widescreen</PresentationFormat>
  <Paragraphs>44</Paragraphs>
  <Slides>6</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vt:i4>
      </vt:variant>
    </vt:vector>
  </HeadingPairs>
  <TitlesOfParts>
    <vt:vector size="14" baseType="lpstr">
      <vt:lpstr>Arial</vt:lpstr>
      <vt:lpstr>Avenir Next LT Pro</vt:lpstr>
      <vt:lpstr>Bahnschrift Light</vt:lpstr>
      <vt:lpstr>Calibri</vt:lpstr>
      <vt:lpstr>Felix Titling</vt:lpstr>
      <vt:lpstr>Gill Sans Nova Light</vt:lpstr>
      <vt:lpstr>Wingdings</vt:lpstr>
      <vt:lpstr>Tema do Office</vt:lpstr>
      <vt:lpstr>Grupo pgg</vt:lpstr>
      <vt:lpstr>Sumário</vt:lpstr>
      <vt:lpstr>Introdução</vt:lpstr>
      <vt:lpstr>contextualização</vt:lpstr>
      <vt:lpstr>metodologia</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Grupo pgg</dc:title>
  <dc:creator>Gabriel Lacerda</dc:creator>
  <cp:lastModifiedBy>Gabriel Lacerda</cp:lastModifiedBy>
  <cp:revision>1</cp:revision>
  <dcterms:created xsi:type="dcterms:W3CDTF">2023-11-08T00:40:07Z</dcterms:created>
  <dcterms:modified xsi:type="dcterms:W3CDTF">2023-11-08T02:04:08Z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